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31272163" cy="41697275"/>
  <p:notesSz cx="6858000" cy="9144000"/>
  <p:defaultTextStyle>
    <a:defPPr>
      <a:defRPr lang="en-US"/>
    </a:defPPr>
    <a:lvl1pPr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03963"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09332"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14701"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620071"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026848"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432218"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837586"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242956"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p:defaultTextStyle>
  <p:extLst>
    <p:ext uri="{EFAFB233-063F-42B5-8137-9DF3F51BA10A}">
      <p15:sldGuideLst xmlns:p15="http://schemas.microsoft.com/office/powerpoint/2012/main">
        <p15:guide id="1" orient="horz" pos="13133" userDrawn="1">
          <p15:clr>
            <a:srgbClr val="A4A3A4"/>
          </p15:clr>
        </p15:guide>
        <p15:guide id="2" pos="98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9D01"/>
    <a:srgbClr val="009999"/>
    <a:srgbClr val="FDFF18"/>
    <a:srgbClr val="FC97C7"/>
    <a:srgbClr val="1FFF0E"/>
    <a:srgbClr val="FC98C8"/>
    <a:srgbClr val="84DDFD"/>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67"/>
    <p:restoredTop sz="93820"/>
  </p:normalViewPr>
  <p:slideViewPr>
    <p:cSldViewPr>
      <p:cViewPr>
        <p:scale>
          <a:sx n="10" d="100"/>
          <a:sy n="10" d="100"/>
        </p:scale>
        <p:origin x="3269" y="475"/>
      </p:cViewPr>
      <p:guideLst>
        <p:guide orient="horz" pos="13133"/>
        <p:guide pos="985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p:cNvSpPr>
          <p:nvPr>
            <p:ph type="hdr" sz="quarter"/>
          </p:nvPr>
        </p:nvSpPr>
        <p:spPr bwMode="auto">
          <a:xfrm>
            <a:off x="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3" name="Rectangle 3"/>
          <p:cNvSpPr>
            <a:spLocks noGrp="1"/>
          </p:cNvSpPr>
          <p:nvPr>
            <p:ph type="dt" sz="quarter" idx="1"/>
          </p:nvPr>
        </p:nvSpPr>
        <p:spPr bwMode="auto">
          <a:xfrm>
            <a:off x="388620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4" name="Rectangle 4"/>
          <p:cNvSpPr>
            <a:spLocks noGrp="1"/>
          </p:cNvSpPr>
          <p:nvPr>
            <p:ph type="ftr" sz="quarter" idx="2"/>
          </p:nvPr>
        </p:nvSpPr>
        <p:spPr bwMode="auto">
          <a:xfrm>
            <a:off x="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5" name="Rectangle 5"/>
          <p:cNvSpPr>
            <a:spLocks noGrp="1"/>
          </p:cNvSpPr>
          <p:nvPr>
            <p:ph type="sldNum" sz="quarter" idx="3"/>
          </p:nvPr>
        </p:nvSpPr>
        <p:spPr bwMode="auto">
          <a:xfrm>
            <a:off x="388620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fld id="{59C928A8-94A8-2A48-A95B-59FC5A7B49CA}" type="slidenum">
              <a:rPr lang="en-US"/>
              <a:pPr>
                <a:defRPr/>
              </a:pPr>
              <a:t>‹#›</a:t>
            </a:fld>
            <a:endParaRPr lang="en-US"/>
          </a:p>
        </p:txBody>
      </p:sp>
    </p:spTree>
    <p:extLst>
      <p:ext uri="{BB962C8B-B14F-4D97-AF65-F5344CB8AC3E}">
        <p14:creationId xmlns:p14="http://schemas.microsoft.com/office/powerpoint/2010/main" val="716671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p:cNvSpPr>
          <p:nvPr>
            <p:ph type="hdr" sz="quarter"/>
          </p:nvPr>
        </p:nvSpPr>
        <p:spPr bwMode="auto">
          <a:xfrm>
            <a:off x="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3075" name="Rectangle 3"/>
          <p:cNvSpPr>
            <a:spLocks noGrp="1"/>
          </p:cNvSpPr>
          <p:nvPr>
            <p:ph type="dt" idx="1"/>
          </p:nvPr>
        </p:nvSpPr>
        <p:spPr bwMode="auto">
          <a:xfrm>
            <a:off x="388620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143125" y="685800"/>
            <a:ext cx="2571750" cy="3429000"/>
          </a:xfrm>
          <a:prstGeom prst="rect">
            <a:avLst/>
          </a:prstGeom>
          <a:noFill/>
          <a:ln w="9525">
            <a:solidFill>
              <a:srgbClr val="000000"/>
            </a:solidFill>
            <a:miter lim="800000"/>
            <a:headEnd/>
            <a:tailEnd/>
          </a:ln>
        </p:spPr>
      </p:sp>
      <p:sp>
        <p:nvSpPr>
          <p:cNvPr id="3077" name="Rectangle 5"/>
          <p:cNvSpPr>
            <a:spLocks noGrp="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p:cNvSpPr>
          <p:nvPr>
            <p:ph type="ftr" sz="quarter" idx="4"/>
          </p:nvPr>
        </p:nvSpPr>
        <p:spPr bwMode="auto">
          <a:xfrm>
            <a:off x="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3079" name="Rectangle 7"/>
          <p:cNvSpPr>
            <a:spLocks noGrp="1"/>
          </p:cNvSpPr>
          <p:nvPr>
            <p:ph type="sldNum" sz="quarter" idx="5"/>
          </p:nvPr>
        </p:nvSpPr>
        <p:spPr bwMode="auto">
          <a:xfrm>
            <a:off x="388620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fld id="{D3678BC9-219F-414B-BB8F-04065DA079CD}" type="slidenum">
              <a:rPr lang="en-US"/>
              <a:pPr>
                <a:defRPr/>
              </a:pPr>
              <a:t>‹#›</a:t>
            </a:fld>
            <a:endParaRPr lang="en-US"/>
          </a:p>
        </p:txBody>
      </p:sp>
    </p:spTree>
    <p:extLst>
      <p:ext uri="{BB962C8B-B14F-4D97-AF65-F5344CB8AC3E}">
        <p14:creationId xmlns:p14="http://schemas.microsoft.com/office/powerpoint/2010/main" val="632651624"/>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855" kern="1200">
        <a:solidFill>
          <a:schemeClr val="tx1"/>
        </a:solidFill>
        <a:latin typeface="Times" pitchFamily="-109" charset="0"/>
        <a:ea typeface="ＭＳ Ｐゴシック" pitchFamily="-106" charset="-128"/>
        <a:cs typeface="ＭＳ Ｐゴシック" pitchFamily="-106" charset="-128"/>
      </a:defRPr>
    </a:lvl1pPr>
    <a:lvl2pPr marL="403963"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2pPr>
    <a:lvl3pPr marL="809332"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3pPr>
    <a:lvl4pPr marL="1214701"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4pPr>
    <a:lvl5pPr marL="1620071"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5pPr>
    <a:lvl6pPr marL="2026360" algn="l" defTabSz="405274" rtl="0" eaLnBrk="1" latinLnBrk="0" hangingPunct="1">
      <a:defRPr sz="855" kern="1200">
        <a:solidFill>
          <a:schemeClr val="tx1"/>
        </a:solidFill>
        <a:latin typeface="+mn-lt"/>
        <a:ea typeface="+mn-ea"/>
        <a:cs typeface="+mn-cs"/>
      </a:defRPr>
    </a:lvl6pPr>
    <a:lvl7pPr marL="2431633" algn="l" defTabSz="405274" rtl="0" eaLnBrk="1" latinLnBrk="0" hangingPunct="1">
      <a:defRPr sz="855" kern="1200">
        <a:solidFill>
          <a:schemeClr val="tx1"/>
        </a:solidFill>
        <a:latin typeface="+mn-lt"/>
        <a:ea typeface="+mn-ea"/>
        <a:cs typeface="+mn-cs"/>
      </a:defRPr>
    </a:lvl7pPr>
    <a:lvl8pPr marL="2836907" algn="l" defTabSz="405274" rtl="0" eaLnBrk="1" latinLnBrk="0" hangingPunct="1">
      <a:defRPr sz="855" kern="1200">
        <a:solidFill>
          <a:schemeClr val="tx1"/>
        </a:solidFill>
        <a:latin typeface="+mn-lt"/>
        <a:ea typeface="+mn-ea"/>
        <a:cs typeface="+mn-cs"/>
      </a:defRPr>
    </a:lvl8pPr>
    <a:lvl9pPr marL="3242177" algn="l" defTabSz="405274" rtl="0" eaLnBrk="1" latinLnBrk="0" hangingPunct="1">
      <a:defRPr sz="85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p:cNvSpPr>
          <p:nvPr>
            <p:ph type="sldNum" sz="quarter" idx="5"/>
          </p:nvPr>
        </p:nvSpPr>
        <p:spPr>
          <a:noFill/>
        </p:spPr>
        <p:txBody>
          <a:bodyPr/>
          <a:lstStyle/>
          <a:p>
            <a:fld id="{66CA9B51-183E-EC40-A453-55496E4F77E4}" type="slidenum">
              <a:rPr lang="en-US">
                <a:latin typeface="Times" pitchFamily="-108" charset="0"/>
                <a:ea typeface="ヒラギノ明朝 ProN W3" pitchFamily="-108" charset="-128"/>
                <a:cs typeface="ヒラギノ明朝 ProN W3" pitchFamily="-108" charset="-128"/>
                <a:sym typeface="Times" pitchFamily="-108" charset="0"/>
              </a:rPr>
              <a:pPr/>
              <a:t>1</a:t>
            </a:fld>
            <a:endParaRPr lang="en-US">
              <a:latin typeface="Times" pitchFamily="-108" charset="0"/>
              <a:ea typeface="ヒラギノ明朝 ProN W3" pitchFamily="-108" charset="-128"/>
              <a:cs typeface="ヒラギノ明朝 ProN W3" pitchFamily="-108" charset="-128"/>
              <a:sym typeface="Times" pitchFamily="-108" charset="0"/>
            </a:endParaRPr>
          </a:p>
        </p:txBody>
      </p:sp>
      <p:sp>
        <p:nvSpPr>
          <p:cNvPr id="16387" name="Rectangle 2"/>
          <p:cNvSpPr>
            <a:spLocks noGrp="1" noRot="1" noChangeAspect="1" noChangeArrowheads="1" noTextEdit="1"/>
          </p:cNvSpPr>
          <p:nvPr>
            <p:ph type="sldImg"/>
          </p:nvPr>
        </p:nvSpPr>
        <p:spPr>
          <a:xfrm>
            <a:off x="2143125" y="685800"/>
            <a:ext cx="2571750" cy="3429000"/>
          </a:xfrm>
          <a:ln/>
        </p:spPr>
      </p:sp>
      <p:sp>
        <p:nvSpPr>
          <p:cNvPr id="16388" name="Rectangle 3"/>
          <p:cNvSpPr>
            <a:spLocks noGrp="1"/>
          </p:cNvSpPr>
          <p:nvPr>
            <p:ph type="body" idx="1"/>
          </p:nvPr>
        </p:nvSpPr>
        <p:spPr>
          <a:noFill/>
          <a:ln w="9525"/>
        </p:spPr>
        <p:txBody>
          <a:bodyPr/>
          <a:lstStyle/>
          <a:p>
            <a:pPr eaLnBrk="1" hangingPunct="1"/>
            <a:endParaRPr lang="en-US" dirty="0">
              <a:latin typeface="Times"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046542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45871" y="12952842"/>
            <a:ext cx="26580432" cy="8938576"/>
          </a:xfrm>
        </p:spPr>
        <p:txBody>
          <a:bodyPr/>
          <a:lstStyle/>
          <a:p>
            <a:r>
              <a:rPr lang="en-US"/>
              <a:t>Click to edit Master title style</a:t>
            </a:r>
          </a:p>
        </p:txBody>
      </p:sp>
      <p:sp>
        <p:nvSpPr>
          <p:cNvPr id="3" name="Subtitle 2"/>
          <p:cNvSpPr>
            <a:spLocks noGrp="1"/>
          </p:cNvSpPr>
          <p:nvPr>
            <p:ph type="subTitle" idx="1"/>
          </p:nvPr>
        </p:nvSpPr>
        <p:spPr>
          <a:xfrm>
            <a:off x="4690605" y="23628807"/>
            <a:ext cx="21890964" cy="10655283"/>
          </a:xfrm>
        </p:spPr>
        <p:txBody>
          <a:bodyPr/>
          <a:lstStyle>
            <a:lvl1pPr marL="0" indent="0" algn="ctr">
              <a:buNone/>
              <a:defRPr/>
            </a:lvl1pPr>
            <a:lvl2pPr marL="210828" indent="0" algn="ctr">
              <a:buNone/>
              <a:defRPr/>
            </a:lvl2pPr>
            <a:lvl3pPr marL="421650" indent="0" algn="ctr">
              <a:buNone/>
              <a:defRPr/>
            </a:lvl3pPr>
            <a:lvl4pPr marL="632472" indent="0" algn="ctr">
              <a:buNone/>
              <a:defRPr/>
            </a:lvl4pPr>
            <a:lvl5pPr marL="843300" indent="0" algn="ctr">
              <a:buNone/>
              <a:defRPr/>
            </a:lvl5pPr>
            <a:lvl6pPr marL="1054122" indent="0" algn="ctr">
              <a:buNone/>
              <a:defRPr/>
            </a:lvl6pPr>
            <a:lvl7pPr marL="1264944" indent="0" algn="ctr">
              <a:buNone/>
              <a:defRPr/>
            </a:lvl7pPr>
            <a:lvl8pPr marL="1475772" indent="0" algn="ctr">
              <a:buNone/>
              <a:defRPr/>
            </a:lvl8pPr>
            <a:lvl9pPr marL="1686594" indent="0" algn="ctr">
              <a:buNone/>
              <a:defRPr/>
            </a:lvl9pPr>
          </a:lstStyle>
          <a:p>
            <a:r>
              <a:rPr lang="en-US"/>
              <a:t>Click to edit Master subtitle style</a:t>
            </a:r>
          </a:p>
        </p:txBody>
      </p:sp>
      <p:sp>
        <p:nvSpPr>
          <p:cNvPr id="4" name="Text Box 3"/>
          <p:cNvSpPr txBox="1">
            <a:spLocks noGrp="1" noChangeArrowheads="1"/>
          </p:cNvSpPr>
          <p:nvPr>
            <p:ph type="sldNum" sz="quarter" idx="10"/>
          </p:nvPr>
        </p:nvSpPr>
        <p:spPr>
          <a:ln/>
        </p:spPr>
        <p:txBody>
          <a:bodyPr/>
          <a:lstStyle>
            <a:lvl1pPr>
              <a:defRPr/>
            </a:lvl1pPr>
          </a:lstStyle>
          <a:p>
            <a:pPr>
              <a:defRPr/>
            </a:pPr>
            <a:fld id="{C847D7F8-CF16-524C-B19E-A1C462196890}"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76AF9771-F4CB-2E4A-9304-F683B3CEADAA}"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2282328" y="2318246"/>
            <a:ext cx="6645107" cy="3937903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344734" y="2318246"/>
            <a:ext cx="19829005" cy="393790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46EAA9F4-E053-F742-B9BE-49F859069ACC}"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366A9D65-B9FD-DC44-8EDC-1126D92566FF}"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70286" y="26795061"/>
            <a:ext cx="26581567" cy="8280162"/>
          </a:xfrm>
        </p:spPr>
        <p:txBody>
          <a:bodyPr anchor="t"/>
          <a:lstStyle>
            <a:lvl1pPr algn="l">
              <a:defRPr sz="1875" b="1" cap="all"/>
            </a:lvl1pPr>
          </a:lstStyle>
          <a:p>
            <a:r>
              <a:rPr lang="en-US"/>
              <a:t>Click to edit Master title style</a:t>
            </a:r>
          </a:p>
        </p:txBody>
      </p:sp>
      <p:sp>
        <p:nvSpPr>
          <p:cNvPr id="3" name="Text Placeholder 2"/>
          <p:cNvSpPr>
            <a:spLocks noGrp="1"/>
          </p:cNvSpPr>
          <p:nvPr>
            <p:ph type="body" idx="1"/>
          </p:nvPr>
        </p:nvSpPr>
        <p:spPr>
          <a:xfrm>
            <a:off x="2470286" y="17673772"/>
            <a:ext cx="26581567" cy="9121282"/>
          </a:xfrm>
        </p:spPr>
        <p:txBody>
          <a:bodyPr anchor="b"/>
          <a:lstStyle>
            <a:lvl1pPr marL="0" indent="0">
              <a:buNone/>
              <a:defRPr sz="986"/>
            </a:lvl1pPr>
            <a:lvl2pPr marL="210828" indent="0">
              <a:buNone/>
              <a:defRPr sz="690"/>
            </a:lvl2pPr>
            <a:lvl3pPr marL="421650" indent="0">
              <a:buNone/>
              <a:defRPr sz="690"/>
            </a:lvl3pPr>
            <a:lvl4pPr marL="632472" indent="0">
              <a:buNone/>
              <a:defRPr sz="690"/>
            </a:lvl4pPr>
            <a:lvl5pPr marL="843300" indent="0">
              <a:buNone/>
              <a:defRPr sz="690"/>
            </a:lvl5pPr>
            <a:lvl6pPr marL="1054122" indent="0">
              <a:buNone/>
              <a:defRPr sz="690"/>
            </a:lvl6pPr>
            <a:lvl7pPr marL="1264944" indent="0">
              <a:buNone/>
              <a:defRPr sz="690"/>
            </a:lvl7pPr>
            <a:lvl8pPr marL="1475772" indent="0">
              <a:buNone/>
              <a:defRPr sz="690"/>
            </a:lvl8pPr>
            <a:lvl9pPr marL="1686594" indent="0">
              <a:buNone/>
              <a:defRPr sz="690"/>
            </a:lvl9pPr>
          </a:lstStyle>
          <a:p>
            <a:pPr lvl="0"/>
            <a:r>
              <a:rPr lang="en-US"/>
              <a:t>Click to edit Master text styles</a:t>
            </a:r>
          </a:p>
        </p:txBody>
      </p:sp>
      <p:sp>
        <p:nvSpPr>
          <p:cNvPr id="4" name="Text Box 3"/>
          <p:cNvSpPr txBox="1">
            <a:spLocks noGrp="1" noChangeArrowheads="1"/>
          </p:cNvSpPr>
          <p:nvPr>
            <p:ph type="sldNum" sz="quarter" idx="10"/>
          </p:nvPr>
        </p:nvSpPr>
        <p:spPr>
          <a:ln/>
        </p:spPr>
        <p:txBody>
          <a:bodyPr/>
          <a:lstStyle>
            <a:lvl1pPr>
              <a:defRPr/>
            </a:lvl1pPr>
          </a:lstStyle>
          <a:p>
            <a:pPr>
              <a:defRPr/>
            </a:pPr>
            <a:fld id="{13F42C09-D331-5447-99D9-FC52884E53C5}"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344734" y="12046232"/>
            <a:ext cx="13237056" cy="29651050"/>
          </a:xfrm>
        </p:spPr>
        <p:txBody>
          <a:bodyPr/>
          <a:lstStyle>
            <a:lvl1pPr>
              <a:defRPr sz="1186"/>
            </a:lvl1pPr>
            <a:lvl2pPr>
              <a:defRPr sz="1186"/>
            </a:lvl2pPr>
            <a:lvl3pPr>
              <a:defRPr sz="986"/>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690379" y="12046232"/>
            <a:ext cx="13237056" cy="29651050"/>
          </a:xfrm>
        </p:spPr>
        <p:txBody>
          <a:bodyPr/>
          <a:lstStyle>
            <a:lvl1pPr>
              <a:defRPr sz="1186"/>
            </a:lvl1pPr>
            <a:lvl2pPr>
              <a:defRPr sz="1186"/>
            </a:lvl2pPr>
            <a:lvl3pPr>
              <a:defRPr sz="986"/>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3"/>
          <p:cNvSpPr txBox="1">
            <a:spLocks noGrp="1" noChangeArrowheads="1"/>
          </p:cNvSpPr>
          <p:nvPr>
            <p:ph type="sldNum" sz="quarter" idx="10"/>
          </p:nvPr>
        </p:nvSpPr>
        <p:spPr>
          <a:ln/>
        </p:spPr>
        <p:txBody>
          <a:bodyPr/>
          <a:lstStyle>
            <a:lvl1pPr>
              <a:defRPr/>
            </a:lvl1pPr>
          </a:lstStyle>
          <a:p>
            <a:pPr>
              <a:defRPr/>
            </a:pPr>
            <a:fld id="{F655B4E9-5A3D-2C42-89D7-43595D78565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63161" y="1670164"/>
            <a:ext cx="28145853" cy="694954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63155" y="9333289"/>
            <a:ext cx="13817304" cy="3890157"/>
          </a:xfrm>
        </p:spPr>
        <p:txBody>
          <a:bodyPr anchor="b"/>
          <a:lstStyle>
            <a:lvl1pPr marL="0" indent="0">
              <a:buNone/>
              <a:defRPr sz="1186" b="1"/>
            </a:lvl1pPr>
            <a:lvl2pPr marL="210828" indent="0">
              <a:buNone/>
              <a:defRPr sz="986" b="1"/>
            </a:lvl2pPr>
            <a:lvl3pPr marL="421650" indent="0">
              <a:buNone/>
              <a:defRPr sz="690" b="1"/>
            </a:lvl3pPr>
            <a:lvl4pPr marL="632472" indent="0">
              <a:buNone/>
              <a:defRPr sz="690" b="1"/>
            </a:lvl4pPr>
            <a:lvl5pPr marL="843300" indent="0">
              <a:buNone/>
              <a:defRPr sz="690" b="1"/>
            </a:lvl5pPr>
            <a:lvl6pPr marL="1054122" indent="0">
              <a:buNone/>
              <a:defRPr sz="690" b="1"/>
            </a:lvl6pPr>
            <a:lvl7pPr marL="1264944" indent="0">
              <a:buNone/>
              <a:defRPr sz="690" b="1"/>
            </a:lvl7pPr>
            <a:lvl8pPr marL="1475772" indent="0">
              <a:buNone/>
              <a:defRPr sz="690" b="1"/>
            </a:lvl8pPr>
            <a:lvl9pPr marL="1686594" indent="0">
              <a:buNone/>
              <a:defRPr sz="690" b="1"/>
            </a:lvl9pPr>
          </a:lstStyle>
          <a:p>
            <a:pPr lvl="0"/>
            <a:r>
              <a:rPr lang="en-US"/>
              <a:t>Click to edit Master text styles</a:t>
            </a:r>
          </a:p>
        </p:txBody>
      </p:sp>
      <p:sp>
        <p:nvSpPr>
          <p:cNvPr id="4" name="Content Placeholder 3"/>
          <p:cNvSpPr>
            <a:spLocks noGrp="1"/>
          </p:cNvSpPr>
          <p:nvPr>
            <p:ph sz="half" idx="2"/>
          </p:nvPr>
        </p:nvSpPr>
        <p:spPr>
          <a:xfrm>
            <a:off x="1563155" y="13223444"/>
            <a:ext cx="13817304" cy="24023502"/>
          </a:xfrm>
        </p:spPr>
        <p:txBody>
          <a:bodyPr/>
          <a:lstStyle>
            <a:lvl1pPr>
              <a:defRPr sz="1186"/>
            </a:lvl1pPr>
            <a:lvl2pPr>
              <a:defRPr sz="986"/>
            </a:lvl2pPr>
            <a:lvl3pPr>
              <a:defRPr sz="690"/>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886056" y="9333289"/>
            <a:ext cx="13822958" cy="3890157"/>
          </a:xfrm>
        </p:spPr>
        <p:txBody>
          <a:bodyPr anchor="b"/>
          <a:lstStyle>
            <a:lvl1pPr marL="0" indent="0">
              <a:buNone/>
              <a:defRPr sz="1186" b="1"/>
            </a:lvl1pPr>
            <a:lvl2pPr marL="210828" indent="0">
              <a:buNone/>
              <a:defRPr sz="986" b="1"/>
            </a:lvl2pPr>
            <a:lvl3pPr marL="421650" indent="0">
              <a:buNone/>
              <a:defRPr sz="690" b="1"/>
            </a:lvl3pPr>
            <a:lvl4pPr marL="632472" indent="0">
              <a:buNone/>
              <a:defRPr sz="690" b="1"/>
            </a:lvl4pPr>
            <a:lvl5pPr marL="843300" indent="0">
              <a:buNone/>
              <a:defRPr sz="690" b="1"/>
            </a:lvl5pPr>
            <a:lvl6pPr marL="1054122" indent="0">
              <a:buNone/>
              <a:defRPr sz="690" b="1"/>
            </a:lvl6pPr>
            <a:lvl7pPr marL="1264944" indent="0">
              <a:buNone/>
              <a:defRPr sz="690" b="1"/>
            </a:lvl7pPr>
            <a:lvl8pPr marL="1475772" indent="0">
              <a:buNone/>
              <a:defRPr sz="690" b="1"/>
            </a:lvl8pPr>
            <a:lvl9pPr marL="1686594" indent="0">
              <a:buNone/>
              <a:defRPr sz="690" b="1"/>
            </a:lvl9pPr>
          </a:lstStyle>
          <a:p>
            <a:pPr lvl="0"/>
            <a:r>
              <a:rPr lang="en-US"/>
              <a:t>Click to edit Master text styles</a:t>
            </a:r>
          </a:p>
        </p:txBody>
      </p:sp>
      <p:sp>
        <p:nvSpPr>
          <p:cNvPr id="6" name="Content Placeholder 5"/>
          <p:cNvSpPr>
            <a:spLocks noGrp="1"/>
          </p:cNvSpPr>
          <p:nvPr>
            <p:ph sz="quarter" idx="4"/>
          </p:nvPr>
        </p:nvSpPr>
        <p:spPr>
          <a:xfrm>
            <a:off x="15886056" y="13223444"/>
            <a:ext cx="13822958" cy="24023502"/>
          </a:xfrm>
        </p:spPr>
        <p:txBody>
          <a:bodyPr/>
          <a:lstStyle>
            <a:lvl1pPr>
              <a:defRPr sz="1186"/>
            </a:lvl1pPr>
            <a:lvl2pPr>
              <a:defRPr sz="986"/>
            </a:lvl2pPr>
            <a:lvl3pPr>
              <a:defRPr sz="690"/>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Box 3"/>
          <p:cNvSpPr txBox="1">
            <a:spLocks noGrp="1" noChangeArrowheads="1"/>
          </p:cNvSpPr>
          <p:nvPr>
            <p:ph type="sldNum" sz="quarter" idx="10"/>
          </p:nvPr>
        </p:nvSpPr>
        <p:spPr>
          <a:ln/>
        </p:spPr>
        <p:txBody>
          <a:bodyPr/>
          <a:lstStyle>
            <a:lvl1pPr>
              <a:defRPr/>
            </a:lvl1pPr>
          </a:lstStyle>
          <a:p>
            <a:pPr>
              <a:defRPr/>
            </a:pPr>
            <a:fld id="{A543432A-DB59-9948-8BD7-E47EB9063E30}"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Box 3"/>
          <p:cNvSpPr txBox="1">
            <a:spLocks noGrp="1" noChangeArrowheads="1"/>
          </p:cNvSpPr>
          <p:nvPr>
            <p:ph type="sldNum" sz="quarter" idx="10"/>
          </p:nvPr>
        </p:nvSpPr>
        <p:spPr>
          <a:ln/>
        </p:spPr>
        <p:txBody>
          <a:bodyPr/>
          <a:lstStyle>
            <a:lvl1pPr>
              <a:defRPr/>
            </a:lvl1pPr>
          </a:lstStyle>
          <a:p>
            <a:pPr>
              <a:defRPr/>
            </a:pPr>
            <a:fld id="{6ED06890-576C-8A41-94E5-916EB52C5BF6}"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pPr>
              <a:defRPr/>
            </a:pPr>
            <a:fld id="{F2F3BA44-EC06-8048-8614-F1DB729CD287}"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63152" y="1659833"/>
            <a:ext cx="10288327" cy="7065026"/>
          </a:xfrm>
        </p:spPr>
        <p:txBody>
          <a:bodyPr anchor="b"/>
          <a:lstStyle>
            <a:lvl1pPr algn="l">
              <a:defRPr sz="986" b="1"/>
            </a:lvl1pPr>
          </a:lstStyle>
          <a:p>
            <a:r>
              <a:rPr lang="en-US"/>
              <a:t>Click to edit Master title style</a:t>
            </a:r>
          </a:p>
        </p:txBody>
      </p:sp>
      <p:sp>
        <p:nvSpPr>
          <p:cNvPr id="3" name="Content Placeholder 2"/>
          <p:cNvSpPr>
            <a:spLocks noGrp="1"/>
          </p:cNvSpPr>
          <p:nvPr>
            <p:ph idx="1"/>
          </p:nvPr>
        </p:nvSpPr>
        <p:spPr>
          <a:xfrm>
            <a:off x="12226997" y="1659824"/>
            <a:ext cx="17482008" cy="35587123"/>
          </a:xfrm>
        </p:spPr>
        <p:txBody>
          <a:bodyPr/>
          <a:lstStyle>
            <a:lvl1pPr>
              <a:defRPr sz="1431"/>
            </a:lvl1pPr>
            <a:lvl2pPr>
              <a:defRPr sz="1186"/>
            </a:lvl2pPr>
            <a:lvl3pPr>
              <a:defRPr sz="1186"/>
            </a:lvl3pPr>
            <a:lvl4pPr>
              <a:defRPr sz="986"/>
            </a:lvl4pPr>
            <a:lvl5pPr>
              <a:defRPr sz="986"/>
            </a:lvl5pPr>
            <a:lvl6pPr>
              <a:defRPr sz="986"/>
            </a:lvl6pPr>
            <a:lvl7pPr>
              <a:defRPr sz="986"/>
            </a:lvl7pPr>
            <a:lvl8pPr>
              <a:defRPr sz="986"/>
            </a:lvl8pPr>
            <a:lvl9pPr>
              <a:defRPr sz="9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63152" y="8724851"/>
            <a:ext cx="10288327" cy="28522097"/>
          </a:xfrm>
        </p:spPr>
        <p:txBody>
          <a:bodyPr/>
          <a:lstStyle>
            <a:lvl1pPr marL="0" indent="0">
              <a:buNone/>
              <a:defRPr sz="690"/>
            </a:lvl1pPr>
            <a:lvl2pPr marL="210828" indent="0">
              <a:buNone/>
              <a:defRPr sz="570"/>
            </a:lvl2pPr>
            <a:lvl3pPr marL="421650" indent="0">
              <a:buNone/>
              <a:defRPr sz="570"/>
            </a:lvl3pPr>
            <a:lvl4pPr marL="632472" indent="0">
              <a:buNone/>
              <a:defRPr sz="570"/>
            </a:lvl4pPr>
            <a:lvl5pPr marL="843300" indent="0">
              <a:buNone/>
              <a:defRPr sz="570"/>
            </a:lvl5pPr>
            <a:lvl6pPr marL="1054122" indent="0">
              <a:buNone/>
              <a:defRPr sz="570"/>
            </a:lvl6pPr>
            <a:lvl7pPr marL="1264944" indent="0">
              <a:buNone/>
              <a:defRPr sz="570"/>
            </a:lvl7pPr>
            <a:lvl8pPr marL="1475772" indent="0">
              <a:buNone/>
              <a:defRPr sz="570"/>
            </a:lvl8pPr>
            <a:lvl9pPr marL="1686594" indent="0">
              <a:buNone/>
              <a:defRPr sz="570"/>
            </a:lvl9pPr>
          </a:lstStyle>
          <a:p>
            <a:pPr lvl="0"/>
            <a:r>
              <a:rPr lang="en-US"/>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684A0DD3-71D6-CC44-A4A3-8BB92551262E}"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29342" y="29187408"/>
            <a:ext cx="18763526" cy="3447192"/>
          </a:xfrm>
        </p:spPr>
        <p:txBody>
          <a:bodyPr anchor="b"/>
          <a:lstStyle>
            <a:lvl1pPr algn="l">
              <a:defRPr sz="986" b="1"/>
            </a:lvl1pPr>
          </a:lstStyle>
          <a:p>
            <a:r>
              <a:rPr lang="en-US"/>
              <a:t>Click to edit Master title style</a:t>
            </a:r>
          </a:p>
        </p:txBody>
      </p:sp>
      <p:sp>
        <p:nvSpPr>
          <p:cNvPr id="3" name="Picture Placeholder 2"/>
          <p:cNvSpPr>
            <a:spLocks noGrp="1"/>
          </p:cNvSpPr>
          <p:nvPr>
            <p:ph type="pic" idx="1"/>
          </p:nvPr>
        </p:nvSpPr>
        <p:spPr>
          <a:xfrm>
            <a:off x="6129342" y="3726427"/>
            <a:ext cx="18763526" cy="25018019"/>
          </a:xfrm>
        </p:spPr>
        <p:txBody>
          <a:bodyPr/>
          <a:lstStyle>
            <a:lvl1pPr marL="0" indent="0">
              <a:buNone/>
              <a:defRPr sz="1431"/>
            </a:lvl1pPr>
            <a:lvl2pPr marL="210828" indent="0">
              <a:buNone/>
              <a:defRPr sz="1186"/>
            </a:lvl2pPr>
            <a:lvl3pPr marL="421650" indent="0">
              <a:buNone/>
              <a:defRPr sz="1186"/>
            </a:lvl3pPr>
            <a:lvl4pPr marL="632472" indent="0">
              <a:buNone/>
              <a:defRPr sz="986"/>
            </a:lvl4pPr>
            <a:lvl5pPr marL="843300" indent="0">
              <a:buNone/>
              <a:defRPr sz="986"/>
            </a:lvl5pPr>
            <a:lvl6pPr marL="1054122" indent="0">
              <a:buNone/>
              <a:defRPr sz="986"/>
            </a:lvl6pPr>
            <a:lvl7pPr marL="1264944" indent="0">
              <a:buNone/>
              <a:defRPr sz="986"/>
            </a:lvl7pPr>
            <a:lvl8pPr marL="1475772" indent="0">
              <a:buNone/>
              <a:defRPr sz="986"/>
            </a:lvl8pPr>
            <a:lvl9pPr marL="1686594" indent="0">
              <a:buNone/>
              <a:defRPr sz="986"/>
            </a:lvl9pPr>
          </a:lstStyle>
          <a:p>
            <a:pPr lvl="0"/>
            <a:endParaRPr lang="en-US" noProof="0">
              <a:sym typeface="Times" pitchFamily="-109" charset="0"/>
            </a:endParaRPr>
          </a:p>
        </p:txBody>
      </p:sp>
      <p:sp>
        <p:nvSpPr>
          <p:cNvPr id="4" name="Text Placeholder 3"/>
          <p:cNvSpPr>
            <a:spLocks noGrp="1"/>
          </p:cNvSpPr>
          <p:nvPr>
            <p:ph type="body" sz="half" idx="2"/>
          </p:nvPr>
        </p:nvSpPr>
        <p:spPr>
          <a:xfrm>
            <a:off x="6129342" y="32634598"/>
            <a:ext cx="18763526" cy="4893296"/>
          </a:xfrm>
        </p:spPr>
        <p:txBody>
          <a:bodyPr/>
          <a:lstStyle>
            <a:lvl1pPr marL="0" indent="0">
              <a:buNone/>
              <a:defRPr sz="690"/>
            </a:lvl1pPr>
            <a:lvl2pPr marL="210828" indent="0">
              <a:buNone/>
              <a:defRPr sz="570"/>
            </a:lvl2pPr>
            <a:lvl3pPr marL="421650" indent="0">
              <a:buNone/>
              <a:defRPr sz="570"/>
            </a:lvl3pPr>
            <a:lvl4pPr marL="632472" indent="0">
              <a:buNone/>
              <a:defRPr sz="570"/>
            </a:lvl4pPr>
            <a:lvl5pPr marL="843300" indent="0">
              <a:buNone/>
              <a:defRPr sz="570"/>
            </a:lvl5pPr>
            <a:lvl6pPr marL="1054122" indent="0">
              <a:buNone/>
              <a:defRPr sz="570"/>
            </a:lvl6pPr>
            <a:lvl7pPr marL="1264944" indent="0">
              <a:buNone/>
              <a:defRPr sz="570"/>
            </a:lvl7pPr>
            <a:lvl8pPr marL="1475772" indent="0">
              <a:buNone/>
              <a:defRPr sz="570"/>
            </a:lvl8pPr>
            <a:lvl9pPr marL="1686594" indent="0">
              <a:buNone/>
              <a:defRPr sz="570"/>
            </a:lvl9pPr>
          </a:lstStyle>
          <a:p>
            <a:pPr lvl="0"/>
            <a:r>
              <a:rPr lang="en-US"/>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930B4838-23A2-5F4F-B718-A2293B7A9DF6}"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2344212" y="2318125"/>
            <a:ext cx="26583750" cy="9727755"/>
          </a:xfrm>
          <a:prstGeom prst="rect">
            <a:avLst/>
          </a:prstGeom>
          <a:noFill/>
          <a:ln w="12700">
            <a:noFill/>
            <a:miter lim="800000"/>
            <a:headEnd/>
            <a:tailEnd/>
          </a:ln>
        </p:spPr>
        <p:txBody>
          <a:bodyPr vert="horz" wrap="square" lIns="248850" tIns="248850" rIns="507043" bIns="248850" numCol="1" anchor="ctr" anchorCtr="0" compatLnSpc="1">
            <a:prstTxWarp prst="textNoShape">
              <a:avLst/>
            </a:prstTxWarp>
          </a:bodyPr>
          <a:lstStyle/>
          <a:p>
            <a:pPr lvl="0"/>
            <a:r>
              <a:rPr lang="en-US">
                <a:sym typeface="Times" pitchFamily="-108" charset="0"/>
              </a:rPr>
              <a:t>Click to edit Master title style</a:t>
            </a:r>
          </a:p>
        </p:txBody>
      </p:sp>
      <p:sp>
        <p:nvSpPr>
          <p:cNvPr id="1027" name="Rectangle 2"/>
          <p:cNvSpPr>
            <a:spLocks noGrp="1" noChangeArrowheads="1"/>
          </p:cNvSpPr>
          <p:nvPr>
            <p:ph type="body" idx="1"/>
          </p:nvPr>
        </p:nvSpPr>
        <p:spPr bwMode="auto">
          <a:xfrm>
            <a:off x="2344212" y="12045879"/>
            <a:ext cx="26583750" cy="29651396"/>
          </a:xfrm>
          <a:prstGeom prst="rect">
            <a:avLst/>
          </a:prstGeom>
          <a:noFill/>
          <a:ln w="12700">
            <a:noFill/>
            <a:miter lim="800000"/>
            <a:headEnd/>
            <a:tailEnd/>
          </a:ln>
        </p:spPr>
        <p:txBody>
          <a:bodyPr vert="horz" wrap="square" lIns="248850" tIns="248850" rIns="507043" bIns="248850" numCol="1" anchor="t" anchorCtr="0" compatLnSpc="1">
            <a:prstTxWarp prst="textNoShape">
              <a:avLst/>
            </a:prstTxWarp>
          </a:bodyPr>
          <a:lstStyle/>
          <a:p>
            <a:pPr lvl="0"/>
            <a:r>
              <a:rPr lang="en-US">
                <a:sym typeface="Times" pitchFamily="-108" charset="0"/>
              </a:rPr>
              <a:t>Click to edit Master text styles</a:t>
            </a:r>
          </a:p>
          <a:p>
            <a:pPr lvl="1"/>
            <a:r>
              <a:rPr lang="en-US">
                <a:sym typeface="Times" pitchFamily="-108" charset="0"/>
              </a:rPr>
              <a:t>Second level</a:t>
            </a:r>
          </a:p>
          <a:p>
            <a:pPr lvl="2"/>
            <a:r>
              <a:rPr lang="en-US">
                <a:sym typeface="Times" pitchFamily="-108" charset="0"/>
              </a:rPr>
              <a:t>Third level</a:t>
            </a:r>
          </a:p>
          <a:p>
            <a:pPr lvl="3"/>
            <a:r>
              <a:rPr lang="en-US">
                <a:sym typeface="Times" pitchFamily="-108" charset="0"/>
              </a:rPr>
              <a:t>Fourth level</a:t>
            </a:r>
          </a:p>
          <a:p>
            <a:pPr lvl="4"/>
            <a:r>
              <a:rPr lang="en-US">
                <a:sym typeface="Times" pitchFamily="-108" charset="0"/>
              </a:rPr>
              <a:t>Fifth level</a:t>
            </a:r>
          </a:p>
        </p:txBody>
      </p:sp>
      <p:sp>
        <p:nvSpPr>
          <p:cNvPr id="2" name="Text Box 3"/>
          <p:cNvSpPr txBox="1">
            <a:spLocks noGrp="1" noChangeArrowheads="1"/>
          </p:cNvSpPr>
          <p:nvPr>
            <p:ph type="sldNum" sz="quarter" idx="4"/>
          </p:nvPr>
        </p:nvSpPr>
        <p:spPr bwMode="auto">
          <a:xfrm>
            <a:off x="25099772" y="37989246"/>
            <a:ext cx="1140131" cy="1959386"/>
          </a:xfrm>
          <a:prstGeom prst="rect">
            <a:avLst/>
          </a:prstGeom>
          <a:noFill/>
          <a:ln w="12700">
            <a:noFill/>
            <a:miter lim="800000"/>
            <a:headEnd/>
            <a:tailEnd/>
          </a:ln>
          <a:effectLst/>
        </p:spPr>
        <p:txBody>
          <a:bodyPr vert="horz" wrap="none" lIns="85320" tIns="42660" rIns="85320" bIns="42660" numCol="1" anchor="t" anchorCtr="0" compatLnSpc="1">
            <a:prstTxWarp prst="textNoShape">
              <a:avLst/>
            </a:prstTxWarp>
          </a:bodyPr>
          <a:lstStyle>
            <a:lvl1pPr algn="ctr">
              <a:defRPr sz="3808">
                <a:solidFill>
                  <a:schemeClr val="tx1"/>
                </a:solidFill>
                <a:latin typeface="Times" pitchFamily="-109" charset="0"/>
                <a:ea typeface="Times" pitchFamily="-109" charset="0"/>
                <a:cs typeface="Times" pitchFamily="-109" charset="0"/>
                <a:sym typeface="Times" pitchFamily="-109" charset="0"/>
              </a:defRPr>
            </a:lvl1pPr>
          </a:lstStyle>
          <a:p>
            <a:pPr>
              <a:defRPr/>
            </a:pPr>
            <a:fld id="{01514F20-5D1B-A242-ABF0-0FE6ED7FDDE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hdr="0" ftr="0" dt="0"/>
  <p:txStyles>
    <p:titleStyle>
      <a:lvl1pPr marL="3659" indent="-3659" algn="ctr" rtl="0" eaLnBrk="0" fontAlgn="base" hangingPunct="0">
        <a:spcBef>
          <a:spcPct val="0"/>
        </a:spcBef>
        <a:spcAft>
          <a:spcPct val="0"/>
        </a:spcAft>
        <a:defRPr sz="12108">
          <a:solidFill>
            <a:schemeClr val="tx1"/>
          </a:solidFill>
          <a:latin typeface="+mj-lt"/>
          <a:ea typeface="+mj-ea"/>
          <a:cs typeface="+mj-cs"/>
          <a:sym typeface="Times" pitchFamily="-108" charset="0"/>
        </a:defRPr>
      </a:lvl1pPr>
      <a:lvl2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2pPr>
      <a:lvl3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3pPr>
      <a:lvl4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4pPr>
      <a:lvl5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5pPr>
      <a:lvl6pPr marL="215217"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6pPr>
      <a:lvl7pPr marL="426040"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7pPr>
      <a:lvl8pPr marL="636868"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8pPr>
      <a:lvl9pPr marL="847689"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9pPr>
    </p:titleStyle>
    <p:bodyStyle>
      <a:lvl1pPr marL="943815" indent="-939419" algn="l" rtl="0" eaLnBrk="0" fontAlgn="base" hangingPunct="0">
        <a:spcBef>
          <a:spcPts val="2120"/>
        </a:spcBef>
        <a:spcAft>
          <a:spcPct val="0"/>
        </a:spcAft>
        <a:buSzPct val="100000"/>
        <a:buFont typeface="Times" pitchFamily="-108" charset="0"/>
        <a:buChar char="•"/>
        <a:defRPr sz="8744">
          <a:solidFill>
            <a:schemeClr val="tx1"/>
          </a:solidFill>
          <a:latin typeface="+mn-lt"/>
          <a:ea typeface="+mn-ea"/>
          <a:cs typeface="+mn-cs"/>
          <a:sym typeface="Times" pitchFamily="-108" charset="0"/>
        </a:defRPr>
      </a:lvl1pPr>
      <a:lvl2pPr marL="2039925" indent="-781993" algn="l" rtl="0" eaLnBrk="0" fontAlgn="base" hangingPunct="0">
        <a:spcBef>
          <a:spcPts val="1847"/>
        </a:spcBef>
        <a:spcAft>
          <a:spcPct val="0"/>
        </a:spcAft>
        <a:buSzPct val="100000"/>
        <a:buFont typeface="Times" pitchFamily="-108" charset="0"/>
        <a:buChar char="–"/>
        <a:defRPr sz="7610">
          <a:solidFill>
            <a:schemeClr val="tx1"/>
          </a:solidFill>
          <a:latin typeface="+mn-lt"/>
          <a:ea typeface="+mn-ea"/>
          <a:cs typeface="+mn-cs"/>
          <a:sym typeface="Times" pitchFamily="-108" charset="0"/>
        </a:defRPr>
      </a:lvl2pPr>
      <a:lvl3pPr marL="3136036" indent="-626036" algn="l" rtl="0" eaLnBrk="0" fontAlgn="base" hangingPunct="0">
        <a:spcBef>
          <a:spcPts val="1568"/>
        </a:spcBef>
        <a:spcAft>
          <a:spcPct val="0"/>
        </a:spcAft>
        <a:buSzPct val="100000"/>
        <a:buFont typeface="Times" pitchFamily="-108" charset="0"/>
        <a:buChar char="•"/>
        <a:defRPr sz="6623">
          <a:solidFill>
            <a:schemeClr val="tx1"/>
          </a:solidFill>
          <a:latin typeface="+mn-lt"/>
          <a:ea typeface="+mn-ea"/>
          <a:cs typeface="+mn-cs"/>
          <a:sym typeface="Times" pitchFamily="-108" charset="0"/>
        </a:defRPr>
      </a:lvl3pPr>
      <a:lvl4pPr marL="4388838" indent="-625300" algn="l" rtl="0" eaLnBrk="0" fontAlgn="base" hangingPunct="0">
        <a:spcBef>
          <a:spcPts val="1340"/>
        </a:spcBef>
        <a:spcAft>
          <a:spcPct val="0"/>
        </a:spcAft>
        <a:buSzPct val="100000"/>
        <a:buFont typeface="Times" pitchFamily="-108" charset="0"/>
        <a:buChar char="–"/>
        <a:defRPr sz="5438">
          <a:solidFill>
            <a:schemeClr val="tx1"/>
          </a:solidFill>
          <a:latin typeface="+mn-lt"/>
          <a:ea typeface="+mn-ea"/>
          <a:cs typeface="+mn-cs"/>
          <a:sym typeface="Times" pitchFamily="-108" charset="0"/>
        </a:defRPr>
      </a:lvl4pPr>
      <a:lvl5pPr marL="5642370" indent="-626036" algn="l" rtl="0" eaLnBrk="0" fontAlgn="base" hangingPunct="0">
        <a:spcBef>
          <a:spcPts val="1340"/>
        </a:spcBef>
        <a:spcAft>
          <a:spcPct val="0"/>
        </a:spcAft>
        <a:buSzPct val="100000"/>
        <a:buFont typeface="Times" pitchFamily="-108" charset="0"/>
        <a:buChar char="»"/>
        <a:defRPr sz="5438">
          <a:solidFill>
            <a:schemeClr val="tx1"/>
          </a:solidFill>
          <a:latin typeface="+mn-lt"/>
          <a:ea typeface="+mn-ea"/>
          <a:cs typeface="+mn-cs"/>
          <a:sym typeface="Times" pitchFamily="-108" charset="0"/>
        </a:defRPr>
      </a:lvl5pPr>
      <a:lvl6pPr marL="5853312"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6pPr>
      <a:lvl7pPr marL="6064134"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7pPr>
      <a:lvl8pPr marL="6274956"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8pPr>
      <a:lvl9pPr marL="6485784"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9pPr>
    </p:bodyStyle>
    <p:otherStyle>
      <a:defPPr>
        <a:defRPr lang="en-US"/>
      </a:defPPr>
      <a:lvl1pPr marL="0" algn="l" defTabSz="210828" rtl="0" eaLnBrk="1" latinLnBrk="0" hangingPunct="1">
        <a:defRPr sz="690" kern="1200">
          <a:solidFill>
            <a:schemeClr val="tx1"/>
          </a:solidFill>
          <a:latin typeface="+mn-lt"/>
          <a:ea typeface="+mn-ea"/>
          <a:cs typeface="+mn-cs"/>
        </a:defRPr>
      </a:lvl1pPr>
      <a:lvl2pPr marL="210828" algn="l" defTabSz="210828" rtl="0" eaLnBrk="1" latinLnBrk="0" hangingPunct="1">
        <a:defRPr sz="690" kern="1200">
          <a:solidFill>
            <a:schemeClr val="tx1"/>
          </a:solidFill>
          <a:latin typeface="+mn-lt"/>
          <a:ea typeface="+mn-ea"/>
          <a:cs typeface="+mn-cs"/>
        </a:defRPr>
      </a:lvl2pPr>
      <a:lvl3pPr marL="421650" algn="l" defTabSz="210828" rtl="0" eaLnBrk="1" latinLnBrk="0" hangingPunct="1">
        <a:defRPr sz="690" kern="1200">
          <a:solidFill>
            <a:schemeClr val="tx1"/>
          </a:solidFill>
          <a:latin typeface="+mn-lt"/>
          <a:ea typeface="+mn-ea"/>
          <a:cs typeface="+mn-cs"/>
        </a:defRPr>
      </a:lvl3pPr>
      <a:lvl4pPr marL="632472" algn="l" defTabSz="210828" rtl="0" eaLnBrk="1" latinLnBrk="0" hangingPunct="1">
        <a:defRPr sz="690" kern="1200">
          <a:solidFill>
            <a:schemeClr val="tx1"/>
          </a:solidFill>
          <a:latin typeface="+mn-lt"/>
          <a:ea typeface="+mn-ea"/>
          <a:cs typeface="+mn-cs"/>
        </a:defRPr>
      </a:lvl4pPr>
      <a:lvl5pPr marL="843300" algn="l" defTabSz="210828" rtl="0" eaLnBrk="1" latinLnBrk="0" hangingPunct="1">
        <a:defRPr sz="690" kern="1200">
          <a:solidFill>
            <a:schemeClr val="tx1"/>
          </a:solidFill>
          <a:latin typeface="+mn-lt"/>
          <a:ea typeface="+mn-ea"/>
          <a:cs typeface="+mn-cs"/>
        </a:defRPr>
      </a:lvl5pPr>
      <a:lvl6pPr marL="1054122" algn="l" defTabSz="210828" rtl="0" eaLnBrk="1" latinLnBrk="0" hangingPunct="1">
        <a:defRPr sz="690" kern="1200">
          <a:solidFill>
            <a:schemeClr val="tx1"/>
          </a:solidFill>
          <a:latin typeface="+mn-lt"/>
          <a:ea typeface="+mn-ea"/>
          <a:cs typeface="+mn-cs"/>
        </a:defRPr>
      </a:lvl6pPr>
      <a:lvl7pPr marL="1264944" algn="l" defTabSz="210828" rtl="0" eaLnBrk="1" latinLnBrk="0" hangingPunct="1">
        <a:defRPr sz="690" kern="1200">
          <a:solidFill>
            <a:schemeClr val="tx1"/>
          </a:solidFill>
          <a:latin typeface="+mn-lt"/>
          <a:ea typeface="+mn-ea"/>
          <a:cs typeface="+mn-cs"/>
        </a:defRPr>
      </a:lvl7pPr>
      <a:lvl8pPr marL="1475772" algn="l" defTabSz="210828" rtl="0" eaLnBrk="1" latinLnBrk="0" hangingPunct="1">
        <a:defRPr sz="690" kern="1200">
          <a:solidFill>
            <a:schemeClr val="tx1"/>
          </a:solidFill>
          <a:latin typeface="+mn-lt"/>
          <a:ea typeface="+mn-ea"/>
          <a:cs typeface="+mn-cs"/>
        </a:defRPr>
      </a:lvl8pPr>
      <a:lvl9pPr marL="1686594" algn="l" defTabSz="210828" rtl="0" eaLnBrk="1" latinLnBrk="0" hangingPunct="1">
        <a:defRPr sz="6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ocs.python.org/3/library/random.html" TargetMode="External"/><Relationship Id="rId13" Type="http://schemas.openxmlformats.org/officeDocument/2006/relationships/image" Target="../media/image4.png"/><Relationship Id="rId18" Type="http://schemas.openxmlformats.org/officeDocument/2006/relationships/image" Target="../media/image9.png"/><Relationship Id="rId3" Type="http://schemas.openxmlformats.org/officeDocument/2006/relationships/hyperlink" Target="https://www.hdfgroup.org/downloads/hdfview/" TargetMode="External"/><Relationship Id="rId21" Type="http://schemas.openxmlformats.org/officeDocument/2006/relationships/image" Target="../media/image12.png"/><Relationship Id="rId7" Type="http://schemas.openxmlformats.org/officeDocument/2006/relationships/hyperlink" Target="https://seaborn.pydata.org/" TargetMode="External"/><Relationship Id="rId12" Type="http://schemas.openxmlformats.org/officeDocument/2006/relationships/image" Target="../media/image3.png"/><Relationship Id="rId17" Type="http://schemas.openxmlformats.org/officeDocument/2006/relationships/image" Target="../media/image8.png"/><Relationship Id="rId2" Type="http://schemas.openxmlformats.org/officeDocument/2006/relationships/notesSlide" Target="../notesSlides/notesSlide1.xml"/><Relationship Id="rId16" Type="http://schemas.openxmlformats.org/officeDocument/2006/relationships/image" Target="../media/image7.png"/><Relationship Id="rId20"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matplotlib.org/" TargetMode="External"/><Relationship Id="rId11" Type="http://schemas.openxmlformats.org/officeDocument/2006/relationships/image" Target="../media/image2.png"/><Relationship Id="rId5" Type="http://schemas.openxmlformats.org/officeDocument/2006/relationships/hyperlink" Target="https://numpy.org/" TargetMode="External"/><Relationship Id="rId15" Type="http://schemas.openxmlformats.org/officeDocument/2006/relationships/image" Target="../media/image6.png"/><Relationship Id="rId10" Type="http://schemas.openxmlformats.org/officeDocument/2006/relationships/image" Target="../media/image1.png"/><Relationship Id="rId19" Type="http://schemas.openxmlformats.org/officeDocument/2006/relationships/image" Target="../media/image10.png"/><Relationship Id="rId4" Type="http://schemas.openxmlformats.org/officeDocument/2006/relationships/hyperlink" Target="https://pypi.org/project/pyhdf/" TargetMode="External"/><Relationship Id="rId9" Type="http://schemas.openxmlformats.org/officeDocument/2006/relationships/hyperlink" Target="https://scikit-learn.org/stable/" TargetMode="External"/><Relationship Id="rId1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13750" y="3961535"/>
            <a:ext cx="9601200" cy="13969061"/>
            <a:chOff x="576544" y="12808367"/>
            <a:chExt cx="12227390" cy="24745382"/>
          </a:xfrm>
        </p:grpSpPr>
        <p:sp>
          <p:nvSpPr>
            <p:cNvPr id="2" name="Rectangle 1"/>
            <p:cNvSpPr/>
            <p:nvPr/>
          </p:nvSpPr>
          <p:spPr>
            <a:xfrm>
              <a:off x="581844" y="14018500"/>
              <a:ext cx="12222090" cy="23535249"/>
            </a:xfrm>
            <a:prstGeom prst="rect">
              <a:avLst/>
            </a:prstGeom>
          </p:spPr>
          <p:txBody>
            <a:bodyPr wrap="square">
              <a:spAutoFit/>
            </a:bodyPr>
            <a:lstStyle/>
            <a:p>
              <a:pPr algn="just">
                <a:spcBef>
                  <a:spcPts val="0"/>
                </a:spcBef>
                <a:spcAft>
                  <a:spcPts val="0"/>
                </a:spcAft>
              </a:pPr>
              <a:r>
                <a:rPr lang="en-US" sz="3200" dirty="0">
                  <a:latin typeface="Arial" panose="020B0604020202020204" pitchFamily="34" charset="0"/>
                  <a:cs typeface="Arial" panose="020B0604020202020204" pitchFamily="34" charset="0"/>
                </a:rPr>
                <a:t>This poster focuses on the crucial connection between the heat emitted from the Earth's surface and the health of its plant life. Using NASA’s satellite data, we examine how LST interact with vegetation through two specific measures: NDVI and EVI. </a:t>
              </a: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r>
                <a:rPr lang="en-US" sz="3200" dirty="0">
                  <a:latin typeface="Arial" panose="020B0604020202020204" pitchFamily="34" charset="0"/>
                  <a:cs typeface="Arial" panose="020B0604020202020204" pitchFamily="34" charset="0"/>
                </a:rPr>
                <a:t>As these terms will reoccur throughout the poster:</a:t>
              </a:r>
            </a:p>
            <a:p>
              <a:pPr algn="just">
                <a:spcBef>
                  <a:spcPts val="0"/>
                </a:spcBef>
                <a:spcAft>
                  <a:spcPts val="0"/>
                </a:spcAft>
              </a:pPr>
              <a:r>
                <a:rPr lang="en-US" sz="3200" dirty="0">
                  <a:latin typeface="Arial" panose="020B0604020202020204" pitchFamily="34" charset="0"/>
                  <a:cs typeface="Arial" panose="020B0604020202020204" pitchFamily="34" charset="0"/>
                </a:rPr>
                <a:t>LST - Land Surface Temperature</a:t>
              </a:r>
            </a:p>
            <a:p>
              <a:pPr algn="just">
                <a:spcBef>
                  <a:spcPts val="0"/>
                </a:spcBef>
                <a:spcAft>
                  <a:spcPts val="0"/>
                </a:spcAft>
              </a:pPr>
              <a:r>
                <a:rPr lang="en-US" sz="3200" dirty="0">
                  <a:latin typeface="Arial" panose="020B0604020202020204" pitchFamily="34" charset="0"/>
                  <a:cs typeface="Arial" panose="020B0604020202020204" pitchFamily="34" charset="0"/>
                </a:rPr>
                <a:t>NDVI - Normalized Difference Vegetation Index</a:t>
              </a:r>
            </a:p>
            <a:p>
              <a:pPr algn="just">
                <a:spcBef>
                  <a:spcPts val="0"/>
                </a:spcBef>
                <a:spcAft>
                  <a:spcPts val="0"/>
                </a:spcAft>
              </a:pPr>
              <a:r>
                <a:rPr lang="en-US" sz="3200" dirty="0">
                  <a:latin typeface="Arial" panose="020B0604020202020204" pitchFamily="34" charset="0"/>
                  <a:cs typeface="Arial" panose="020B0604020202020204" pitchFamily="34" charset="0"/>
                </a:rPr>
                <a:t>EVI - Enhanced Vegetation Index</a:t>
              </a: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r>
                <a:rPr lang="en-US" sz="3200" dirty="0">
                  <a:latin typeface="Arial" panose="020B0604020202020204" pitchFamily="34" charset="0"/>
                  <a:cs typeface="Arial" panose="020B0604020202020204" pitchFamily="34" charset="0"/>
                </a:rPr>
                <a:t>These indices help us understand the vitality of plants in relation to their thermal environment. The goal is to use this analysis to contribute to environmental monitoring and sustainability efforts.</a:t>
              </a: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r>
                <a:rPr lang="en-US" sz="3200" dirty="0">
                  <a:latin typeface="Arial" panose="020B0604020202020204" pitchFamily="34" charset="0"/>
                  <a:cs typeface="Arial" panose="020B0604020202020204" pitchFamily="34" charset="0"/>
                </a:rPr>
                <a:t>The methodology involves preprocessing data to handle missing values, visualizing distributions via heatmaps and scatter plots, and employing random sampling for tractable data analysis. We use linear regression and decision tree models to predict vegetation indices from LST, assessing model performance with standard error metrics and visualization of predicted versus actual values. This streamlined approach facilitates a comprehensive yet efficient exploration of the temperature-vegetation relationship.</a:t>
              </a: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p:txBody>
        </p:sp>
        <p:sp>
          <p:nvSpPr>
            <p:cNvPr id="16" name="Rectangle 15"/>
            <p:cNvSpPr>
              <a:spLocks/>
            </p:cNvSpPr>
            <p:nvPr/>
          </p:nvSpPr>
          <p:spPr bwMode="auto">
            <a:xfrm>
              <a:off x="576544" y="12808367"/>
              <a:ext cx="12222090" cy="1272686"/>
            </a:xfrm>
            <a:prstGeom prst="rect">
              <a:avLst/>
            </a:prstGeom>
            <a:solidFill>
              <a:schemeClr val="accent5"/>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Verdana" pitchFamily="-108" charset="0"/>
                  <a:ea typeface="Verdana" pitchFamily="-108" charset="0"/>
                  <a:cs typeface="Verdana" pitchFamily="-108" charset="0"/>
                  <a:sym typeface="Verdana" pitchFamily="-108" charset="0"/>
                </a:rPr>
                <a:t>Abstract</a:t>
              </a:r>
            </a:p>
          </p:txBody>
        </p:sp>
      </p:grpSp>
      <p:sp>
        <p:nvSpPr>
          <p:cNvPr id="15362" name="Rectangle 2"/>
          <p:cNvSpPr>
            <a:spLocks/>
          </p:cNvSpPr>
          <p:nvPr/>
        </p:nvSpPr>
        <p:spPr bwMode="auto">
          <a:xfrm>
            <a:off x="3609323" y="849919"/>
            <a:ext cx="23041850" cy="2960273"/>
          </a:xfrm>
          <a:prstGeom prst="rect">
            <a:avLst/>
          </a:prstGeom>
          <a:noFill/>
          <a:ln w="12700">
            <a:noFill/>
            <a:miter lim="800000"/>
            <a:headEnd/>
            <a:tailEnd/>
          </a:ln>
        </p:spPr>
        <p:txBody>
          <a:bodyPr lIns="0" tIns="0" rIns="18747" bIns="0">
            <a:prstTxWarp prst="textNoShape">
              <a:avLst/>
            </a:prstTxWarp>
          </a:bodyPr>
          <a:lstStyle/>
          <a:p>
            <a:pPr marL="17574" algn="ctr">
              <a:spcBef>
                <a:spcPts val="667"/>
              </a:spcBef>
            </a:pPr>
            <a:r>
              <a:rPr lang="en-US" sz="4800" b="1" dirty="0">
                <a:solidFill>
                  <a:schemeClr val="tx1"/>
                </a:solidFill>
                <a:latin typeface="Verdana" charset="0"/>
                <a:ea typeface="Verdana" charset="0"/>
                <a:cs typeface="Verdana" charset="0"/>
              </a:rPr>
              <a:t>Analyzing the Relationship between Land Surface Temperature and Vegetation Indices</a:t>
            </a:r>
            <a:endParaRPr lang="en-US" sz="1800" dirty="0">
              <a:solidFill>
                <a:schemeClr val="tx1"/>
              </a:solidFill>
              <a:latin typeface="Arial Black" pitchFamily="-108" charset="0"/>
              <a:ea typeface="Arial Black" pitchFamily="-108" charset="0"/>
              <a:cs typeface="Arial Black" pitchFamily="-108" charset="0"/>
              <a:sym typeface="Arial Black" pitchFamily="-108" charset="0"/>
            </a:endParaRPr>
          </a:p>
          <a:p>
            <a:pPr marL="17574" algn="ctr">
              <a:spcBef>
                <a:spcPts val="667"/>
              </a:spcBef>
            </a:pPr>
            <a:r>
              <a:rPr lang="en-US" sz="1800" dirty="0">
                <a:solidFill>
                  <a:schemeClr val="tx1"/>
                </a:solidFill>
                <a:latin typeface="Arial Black" pitchFamily="-108" charset="0"/>
                <a:ea typeface="Arial Black" pitchFamily="-108" charset="0"/>
                <a:cs typeface="Arial Black" pitchFamily="-108" charset="0"/>
                <a:sym typeface="Arial Black" pitchFamily="-108" charset="0"/>
              </a:rPr>
              <a:t>Joe Fragala fragaj3@rpi.edu</a:t>
            </a:r>
          </a:p>
          <a:p>
            <a:pPr marL="17574">
              <a:spcBef>
                <a:spcPts val="667"/>
              </a:spcBef>
            </a:pPr>
            <a:r>
              <a:rPr lang="en-US" sz="1200" b="1" baseline="30000" dirty="0">
                <a:solidFill>
                  <a:schemeClr val="tx1"/>
                </a:solidFill>
                <a:latin typeface="Arial Black" charset="0"/>
                <a:ea typeface="Arial Black" charset="0"/>
                <a:cs typeface="Arial Black" charset="0"/>
                <a:sym typeface="Arial Black" pitchFamily="-108" charset="0"/>
              </a:rPr>
              <a:t> </a:t>
            </a:r>
          </a:p>
          <a:p>
            <a:pPr marL="17574" algn="ctr">
              <a:spcBef>
                <a:spcPts val="667"/>
              </a:spcBef>
            </a:pPr>
            <a:r>
              <a:rPr lang="en-US" sz="2000" b="1" dirty="0">
                <a:solidFill>
                  <a:schemeClr val="tx1"/>
                </a:solidFill>
                <a:latin typeface="Arial Black" charset="0"/>
                <a:ea typeface="Arial Black" charset="0"/>
                <a:cs typeface="Arial Black" charset="0"/>
                <a:sym typeface="Arial Black" pitchFamily="-108" charset="0"/>
              </a:rPr>
              <a:t>Rensselaer Polytechnic Institute, Troy, NY, United States, </a:t>
            </a:r>
          </a:p>
        </p:txBody>
      </p:sp>
      <p:sp>
        <p:nvSpPr>
          <p:cNvPr id="15381" name="Rectangle 98"/>
          <p:cNvSpPr>
            <a:spLocks/>
          </p:cNvSpPr>
          <p:nvPr/>
        </p:nvSpPr>
        <p:spPr bwMode="auto">
          <a:xfrm>
            <a:off x="480349" y="38603237"/>
            <a:ext cx="14782800" cy="2743200"/>
          </a:xfrm>
          <a:prstGeom prst="rect">
            <a:avLst/>
          </a:prstGeom>
          <a:solidFill>
            <a:schemeClr val="accent5"/>
          </a:solidFill>
          <a:ln w="12700">
            <a:noFill/>
            <a:miter lim="800000"/>
            <a:headEnd/>
            <a:tailEnd/>
          </a:ln>
        </p:spPr>
        <p:txBody>
          <a:bodyPr lIns="0" tIns="0" rIns="0" bIns="0">
            <a:prstTxWarp prst="textNoShape">
              <a:avLst/>
            </a:prstTxWarp>
          </a:bodyPr>
          <a:lstStyle/>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300" b="1" dirty="0">
                <a:solidFill>
                  <a:schemeClr val="tx1"/>
                </a:solidFill>
                <a:latin typeface="Verdana" pitchFamily="-108" charset="0"/>
                <a:ea typeface="Verdana" pitchFamily="-108" charset="0"/>
                <a:cs typeface="Verdana" pitchFamily="-108" charset="0"/>
                <a:sym typeface="Verdana" pitchFamily="-108" charset="0"/>
              </a:rPr>
              <a:t>Glossary:</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000" dirty="0">
                <a:solidFill>
                  <a:schemeClr val="tx1"/>
                </a:solidFill>
                <a:latin typeface="Verdana" pitchFamily="-108" charset="0"/>
                <a:ea typeface="Verdana" pitchFamily="-108" charset="0"/>
                <a:cs typeface="Verdana" pitchFamily="-108" charset="0"/>
                <a:sym typeface="Verdana" pitchFamily="-108" charset="0"/>
              </a:rPr>
              <a:t>HDF (Hierarchical Data Format): File format designed to store and organize large amounts of data. </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000" dirty="0">
                <a:solidFill>
                  <a:schemeClr val="tx1"/>
                </a:solidFill>
                <a:latin typeface="Verdana" pitchFamily="-108" charset="0"/>
                <a:ea typeface="Verdana" pitchFamily="-108" charset="0"/>
                <a:cs typeface="Verdana" pitchFamily="-108" charset="0"/>
                <a:sym typeface="Verdana" pitchFamily="-108" charset="0"/>
              </a:rPr>
              <a:t>Linear Regression: A statistical method for modeling the relationship between a dependent variable and independent variables, assuming a linear relationship.</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000" dirty="0">
                <a:solidFill>
                  <a:schemeClr val="tx1"/>
                </a:solidFill>
                <a:latin typeface="Verdana" pitchFamily="-108" charset="0"/>
                <a:ea typeface="Verdana" pitchFamily="-108" charset="0"/>
                <a:cs typeface="Verdana" pitchFamily="-108" charset="0"/>
                <a:sym typeface="Verdana" pitchFamily="-108" charset="0"/>
              </a:rPr>
              <a:t>Decision Tree Regressor: A machine learning algorithm that models decisions and possible consequences. </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000" dirty="0">
                <a:solidFill>
                  <a:schemeClr val="tx1"/>
                </a:solidFill>
                <a:latin typeface="Verdana" pitchFamily="-108" charset="0"/>
                <a:ea typeface="Verdana" pitchFamily="-108" charset="0"/>
                <a:cs typeface="Verdana" pitchFamily="-108" charset="0"/>
                <a:sym typeface="Verdana" pitchFamily="-108" charset="0"/>
              </a:rPr>
              <a:t>Mean Squared Error (MSE): A measure of the quality of an estimator.</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000" dirty="0">
                <a:solidFill>
                  <a:schemeClr val="tx1"/>
                </a:solidFill>
                <a:latin typeface="Verdana" pitchFamily="-108" charset="0"/>
                <a:ea typeface="Verdana" pitchFamily="-108" charset="0"/>
                <a:cs typeface="Verdana" pitchFamily="-108" charset="0"/>
                <a:sym typeface="Verdana" pitchFamily="-108" charset="0"/>
              </a:rPr>
              <a:t>R2 Score: The proportion of variance in the dependent variable that is predicted from the independent variable(s).</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000" dirty="0">
                <a:solidFill>
                  <a:schemeClr val="tx1"/>
                </a:solidFill>
                <a:latin typeface="Verdana" pitchFamily="-108" charset="0"/>
                <a:ea typeface="Verdana" pitchFamily="-108" charset="0"/>
                <a:cs typeface="Verdana" pitchFamily="-108" charset="0"/>
                <a:sym typeface="Verdana" pitchFamily="-108" charset="0"/>
              </a:rPr>
              <a:t>Random Sampling: A statistical method to select a subset of data from within a dataset to estimate population.</a:t>
            </a:r>
            <a:endParaRPr lang="en-US" sz="2300" dirty="0">
              <a:solidFill>
                <a:schemeClr val="tx1"/>
              </a:solidFill>
              <a:latin typeface="Verdana" pitchFamily="-108" charset="0"/>
              <a:ea typeface="Verdana" pitchFamily="-108" charset="0"/>
              <a:cs typeface="Verdana" pitchFamily="-108" charset="0"/>
              <a:sym typeface="Verdana" pitchFamily="-108" charset="0"/>
            </a:endParaRPr>
          </a:p>
        </p:txBody>
      </p:sp>
      <p:grpSp>
        <p:nvGrpSpPr>
          <p:cNvPr id="8" name="Group 7">
            <a:extLst>
              <a:ext uri="{FF2B5EF4-FFF2-40B4-BE49-F238E27FC236}">
                <a16:creationId xmlns:a16="http://schemas.microsoft.com/office/drawing/2014/main" id="{6D65B740-E81B-0141-AAD2-61BB49CC0F06}"/>
              </a:ext>
            </a:extLst>
          </p:cNvPr>
          <p:cNvGrpSpPr/>
          <p:nvPr/>
        </p:nvGrpSpPr>
        <p:grpSpPr>
          <a:xfrm>
            <a:off x="-317" y="0"/>
            <a:ext cx="31272480" cy="41697275"/>
            <a:chOff x="-317" y="0"/>
            <a:chExt cx="31272480" cy="41697275"/>
          </a:xfrm>
        </p:grpSpPr>
        <p:sp>
          <p:nvSpPr>
            <p:cNvPr id="15364" name="Rectangle 4"/>
            <p:cNvSpPr>
              <a:spLocks/>
            </p:cNvSpPr>
            <p:nvPr/>
          </p:nvSpPr>
          <p:spPr bwMode="auto">
            <a:xfrm>
              <a:off x="0" y="0"/>
              <a:ext cx="274320" cy="41696640"/>
            </a:xfrm>
            <a:prstGeom prst="rect">
              <a:avLst/>
            </a:prstGeom>
            <a:solidFill>
              <a:schemeClr val="tx1"/>
            </a:solidFill>
            <a:ln w="12700">
              <a:noFill/>
              <a:miter lim="800000"/>
              <a:headEnd/>
              <a:tailEnd/>
            </a:ln>
          </p:spPr>
          <p:txBody>
            <a:bodyPr lIns="0" tIns="0" rIns="0" bIns="0">
              <a:prstTxWarp prst="textNoShape">
                <a:avLst/>
              </a:prstTxWarp>
            </a:bodyPr>
            <a:lstStyle/>
            <a:p>
              <a:endParaRPr lang="en-US" sz="1186"/>
            </a:p>
          </p:txBody>
        </p:sp>
        <p:sp>
          <p:nvSpPr>
            <p:cNvPr id="15366" name="Rectangle 6"/>
            <p:cNvSpPr>
              <a:spLocks/>
            </p:cNvSpPr>
            <p:nvPr/>
          </p:nvSpPr>
          <p:spPr bwMode="auto">
            <a:xfrm>
              <a:off x="-317" y="0"/>
              <a:ext cx="31272480" cy="274320"/>
            </a:xfrm>
            <a:prstGeom prst="rect">
              <a:avLst/>
            </a:prstGeom>
            <a:solidFill>
              <a:schemeClr val="tx1"/>
            </a:solidFill>
            <a:ln w="12700">
              <a:noFill/>
              <a:miter lim="800000"/>
              <a:headEnd/>
              <a:tailEnd/>
            </a:ln>
          </p:spPr>
          <p:txBody>
            <a:bodyPr lIns="0" tIns="0" rIns="0" bIns="0">
              <a:prstTxWarp prst="textNoShape">
                <a:avLst/>
              </a:prstTxWarp>
            </a:bodyPr>
            <a:lstStyle/>
            <a:p>
              <a:endParaRPr lang="en-US" sz="1186" dirty="0"/>
            </a:p>
          </p:txBody>
        </p:sp>
        <p:sp>
          <p:nvSpPr>
            <p:cNvPr id="15367" name="Rectangle 7"/>
            <p:cNvSpPr>
              <a:spLocks/>
            </p:cNvSpPr>
            <p:nvPr/>
          </p:nvSpPr>
          <p:spPr bwMode="auto">
            <a:xfrm>
              <a:off x="-317" y="41422955"/>
              <a:ext cx="31272480" cy="274320"/>
            </a:xfrm>
            <a:prstGeom prst="rect">
              <a:avLst/>
            </a:prstGeom>
            <a:solidFill>
              <a:schemeClr val="tx1"/>
            </a:solidFill>
            <a:ln w="12700">
              <a:noFill/>
              <a:miter lim="800000"/>
              <a:headEnd/>
              <a:tailEnd/>
            </a:ln>
          </p:spPr>
          <p:txBody>
            <a:bodyPr lIns="0" tIns="0" rIns="0" bIns="0">
              <a:prstTxWarp prst="textNoShape">
                <a:avLst/>
              </a:prstTxWarp>
            </a:bodyPr>
            <a:lstStyle/>
            <a:p>
              <a:endParaRPr lang="en-US" sz="1186"/>
            </a:p>
          </p:txBody>
        </p:sp>
        <p:sp>
          <p:nvSpPr>
            <p:cNvPr id="70" name="Rectangle 4">
              <a:extLst>
                <a:ext uri="{FF2B5EF4-FFF2-40B4-BE49-F238E27FC236}">
                  <a16:creationId xmlns:a16="http://schemas.microsoft.com/office/drawing/2014/main" id="{520104D6-82EC-634C-9B6A-E1702C7C6133}"/>
                </a:ext>
              </a:extLst>
            </p:cNvPr>
            <p:cNvSpPr>
              <a:spLocks/>
            </p:cNvSpPr>
            <p:nvPr/>
          </p:nvSpPr>
          <p:spPr bwMode="auto">
            <a:xfrm>
              <a:off x="30997843" y="635"/>
              <a:ext cx="274320" cy="41696640"/>
            </a:xfrm>
            <a:prstGeom prst="rect">
              <a:avLst/>
            </a:prstGeom>
            <a:solidFill>
              <a:schemeClr val="tx1"/>
            </a:solidFill>
            <a:ln w="12700">
              <a:noFill/>
              <a:miter lim="800000"/>
              <a:headEnd/>
              <a:tailEnd/>
            </a:ln>
          </p:spPr>
          <p:txBody>
            <a:bodyPr lIns="0" tIns="0" rIns="0" bIns="0">
              <a:prstTxWarp prst="textNoShape">
                <a:avLst/>
              </a:prstTxWarp>
            </a:bodyPr>
            <a:lstStyle/>
            <a:p>
              <a:endParaRPr lang="en-US" sz="1186"/>
            </a:p>
          </p:txBody>
        </p:sp>
      </p:grpSp>
      <p:sp>
        <p:nvSpPr>
          <p:cNvPr id="10" name="Rectangle 1">
            <a:extLst>
              <a:ext uri="{FF2B5EF4-FFF2-40B4-BE49-F238E27FC236}">
                <a16:creationId xmlns:a16="http://schemas.microsoft.com/office/drawing/2014/main" id="{E05F92F1-E12D-D143-B0F3-C8CCB3316584}"/>
              </a:ext>
            </a:extLst>
          </p:cNvPr>
          <p:cNvSpPr>
            <a:spLocks noChangeArrowheads="1"/>
          </p:cNvSpPr>
          <p:nvPr/>
        </p:nvSpPr>
        <p:spPr bwMode="auto">
          <a:xfrm>
            <a:off x="2344738" y="26673175"/>
            <a:ext cx="312721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A5E41B09-28E4-404C-B50E-3D155B82633A}"/>
              </a:ext>
            </a:extLst>
          </p:cNvPr>
          <p:cNvSpPr>
            <a:spLocks noChangeArrowheads="1"/>
          </p:cNvSpPr>
          <p:nvPr/>
        </p:nvSpPr>
        <p:spPr bwMode="auto">
          <a:xfrm>
            <a:off x="2344738" y="26673175"/>
            <a:ext cx="312721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82" name="Group 81">
            <a:extLst>
              <a:ext uri="{FF2B5EF4-FFF2-40B4-BE49-F238E27FC236}">
                <a16:creationId xmlns:a16="http://schemas.microsoft.com/office/drawing/2014/main" id="{AC38D256-59DD-CF4F-8873-574D1EC34616}"/>
              </a:ext>
            </a:extLst>
          </p:cNvPr>
          <p:cNvGrpSpPr/>
          <p:nvPr/>
        </p:nvGrpSpPr>
        <p:grpSpPr>
          <a:xfrm>
            <a:off x="624681" y="22525037"/>
            <a:ext cx="9605363" cy="16097087"/>
            <a:chOff x="576544" y="12808369"/>
            <a:chExt cx="12227388" cy="26358062"/>
          </a:xfrm>
        </p:grpSpPr>
        <p:sp>
          <p:nvSpPr>
            <p:cNvPr id="83" name="Rectangle 82">
              <a:extLst>
                <a:ext uri="{FF2B5EF4-FFF2-40B4-BE49-F238E27FC236}">
                  <a16:creationId xmlns:a16="http://schemas.microsoft.com/office/drawing/2014/main" id="{A84BE991-8DD8-B149-83DD-30AFB7A8EFC2}"/>
                </a:ext>
              </a:extLst>
            </p:cNvPr>
            <p:cNvSpPr/>
            <p:nvPr/>
          </p:nvSpPr>
          <p:spPr>
            <a:xfrm>
              <a:off x="581843" y="14018500"/>
              <a:ext cx="12222089" cy="25147931"/>
            </a:xfrm>
            <a:prstGeom prst="rect">
              <a:avLst/>
            </a:prstGeom>
          </p:spPr>
          <p:txBody>
            <a:bodyPr wrap="square">
              <a:spAutoFit/>
            </a:bodyPr>
            <a:lstStyle/>
            <a:p>
              <a:pPr algn="just">
                <a:spcBef>
                  <a:spcPts val="0"/>
                </a:spcBef>
                <a:spcAft>
                  <a:spcPts val="0"/>
                </a:spcAft>
              </a:pPr>
              <a:r>
                <a:rPr lang="en-US" sz="3200" dirty="0">
                  <a:latin typeface="Arial" panose="020B0604020202020204" pitchFamily="34" charset="0"/>
                  <a:cs typeface="Arial" panose="020B0604020202020204" pitchFamily="34" charset="0"/>
                </a:rPr>
                <a:t>MOD11C3 v061 - This is the MODIS/Terra Land Surface Temperature/Emissivity (LST/E) Monthly L3 Global 0.05 Deg CMG product. It provides monthly average land surface temperature data over the Earth's surface in a gridded manner. The '</a:t>
              </a:r>
              <a:r>
                <a:rPr lang="en-US" sz="3200" dirty="0" err="1">
                  <a:latin typeface="Arial" panose="020B0604020202020204" pitchFamily="34" charset="0"/>
                  <a:cs typeface="Arial" panose="020B0604020202020204" pitchFamily="34" charset="0"/>
                </a:rPr>
                <a:t>LST_Day_CMG</a:t>
              </a:r>
              <a:r>
                <a:rPr lang="en-US" sz="3200" dirty="0">
                  <a:latin typeface="Arial" panose="020B0604020202020204" pitchFamily="34" charset="0"/>
                  <a:cs typeface="Arial" panose="020B0604020202020204" pitchFamily="34" charset="0"/>
                </a:rPr>
                <a:t>' and '</a:t>
              </a:r>
              <a:r>
                <a:rPr lang="en-US" sz="3200" dirty="0" err="1">
                  <a:latin typeface="Arial" panose="020B0604020202020204" pitchFamily="34" charset="0"/>
                  <a:cs typeface="Arial" panose="020B0604020202020204" pitchFamily="34" charset="0"/>
                </a:rPr>
                <a:t>LST_Night_CMG</a:t>
              </a:r>
              <a:r>
                <a:rPr lang="en-US" sz="3200" dirty="0">
                  <a:latin typeface="Arial" panose="020B0604020202020204" pitchFamily="34" charset="0"/>
                  <a:cs typeface="Arial" panose="020B0604020202020204" pitchFamily="34" charset="0"/>
                </a:rPr>
                <a:t>' fields represent the daytime and nighttime land surface temperatures, respectively, expressed in Kelvin. The data type for these temperatures is a 16-bit unsigned integer with a range of 7500 to 65535. A scaling factor is applied to these values, and certain values are used to indicate no data or fill values. This product helps in understanding surface heating dynamics and can be used to study the effects of land cover changes on surface temperatures.</a:t>
              </a: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r>
                <a:rPr lang="en-US" sz="3200" dirty="0">
                  <a:latin typeface="Arial" panose="020B0604020202020204" pitchFamily="34" charset="0"/>
                  <a:cs typeface="Arial" panose="020B0604020202020204" pitchFamily="34" charset="0"/>
                </a:rPr>
                <a:t>MOD13C2 v061 - This dataset, MODIS/Terra Vegetation Indices Monthly L3 Global 0.05 Deg CMG, includes vegetation indices that are indicators of plant health, vigor, and biomass. The 'CMG 0.05 Deg Monthly NDVI' provides the Normalized Difference Vegetation Index (NDVI), and the 'CMG 0.05 Deg Monthly EVI' offers the Enhanced Vegetation Index (EVI). Both indices use 16-bit signed integer data types and are scaled by a factor. NDVI values typically range from -2000 to 10000, and EVI values from -3000 to 10000, with negative values indicating no data or water bodies. These indices are essential for monitoring vegetation dynamics, assessing plant productivity, and estimating land cover conversion rates.</a:t>
              </a:r>
              <a:endParaRPr lang="en-US" sz="3200" b="1" dirty="0">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CD26DB74-3E13-E741-93A6-52086ABF397F}"/>
                </a:ext>
              </a:extLst>
            </p:cNvPr>
            <p:cNvSpPr>
              <a:spLocks/>
            </p:cNvSpPr>
            <p:nvPr/>
          </p:nvSpPr>
          <p:spPr bwMode="auto">
            <a:xfrm>
              <a:off x="576544" y="12808369"/>
              <a:ext cx="12222089" cy="1272686"/>
            </a:xfrm>
            <a:prstGeom prst="rect">
              <a:avLst/>
            </a:prstGeom>
            <a:solidFill>
              <a:schemeClr val="accent5"/>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Verdana" pitchFamily="-108" charset="0"/>
                  <a:ea typeface="Verdana" pitchFamily="-108" charset="0"/>
                  <a:cs typeface="Verdana" pitchFamily="-108" charset="0"/>
                  <a:sym typeface="Verdana" pitchFamily="-108" charset="0"/>
                </a:rPr>
                <a:t>The Data</a:t>
              </a:r>
            </a:p>
          </p:txBody>
        </p:sp>
      </p:grpSp>
      <p:sp>
        <p:nvSpPr>
          <p:cNvPr id="90" name="Rectangle 89">
            <a:extLst>
              <a:ext uri="{FF2B5EF4-FFF2-40B4-BE49-F238E27FC236}">
                <a16:creationId xmlns:a16="http://schemas.microsoft.com/office/drawing/2014/main" id="{20C19EE0-ACCE-FC4D-99F1-3686286E6A0D}"/>
              </a:ext>
            </a:extLst>
          </p:cNvPr>
          <p:cNvSpPr>
            <a:spLocks/>
          </p:cNvSpPr>
          <p:nvPr/>
        </p:nvSpPr>
        <p:spPr bwMode="auto">
          <a:xfrm>
            <a:off x="10683081" y="3961027"/>
            <a:ext cx="19743988" cy="745083"/>
          </a:xfrm>
          <a:prstGeom prst="rect">
            <a:avLst/>
          </a:prstGeom>
          <a:solidFill>
            <a:schemeClr val="accent5"/>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Verdana" pitchFamily="-108" charset="0"/>
                <a:ea typeface="Verdana" pitchFamily="-108" charset="0"/>
                <a:cs typeface="Verdana" pitchFamily="-108" charset="0"/>
                <a:sym typeface="Verdana" pitchFamily="-108" charset="0"/>
              </a:rPr>
              <a:t>Analysis</a:t>
            </a:r>
          </a:p>
        </p:txBody>
      </p:sp>
      <p:sp>
        <p:nvSpPr>
          <p:cNvPr id="52" name="Rectangle 98">
            <a:extLst>
              <a:ext uri="{FF2B5EF4-FFF2-40B4-BE49-F238E27FC236}">
                <a16:creationId xmlns:a16="http://schemas.microsoft.com/office/drawing/2014/main" id="{EA0D8CCA-DFE3-8D4D-B1FF-C5320F6E4324}"/>
              </a:ext>
            </a:extLst>
          </p:cNvPr>
          <p:cNvSpPr>
            <a:spLocks/>
          </p:cNvSpPr>
          <p:nvPr/>
        </p:nvSpPr>
        <p:spPr bwMode="auto">
          <a:xfrm>
            <a:off x="15431314" y="38603237"/>
            <a:ext cx="15444767" cy="2743200"/>
          </a:xfrm>
          <a:prstGeom prst="rect">
            <a:avLst/>
          </a:prstGeom>
          <a:solidFill>
            <a:schemeClr val="accent5"/>
          </a:solidFill>
          <a:ln w="12700">
            <a:noFill/>
            <a:miter lim="800000"/>
            <a:headEnd/>
            <a:tailEnd/>
          </a:ln>
        </p:spPr>
        <p:txBody>
          <a:bodyPr lIns="0" tIns="0" rIns="0" bIns="0">
            <a:prstTxWarp prst="textNoShape">
              <a:avLst/>
            </a:prstTxWarp>
          </a:bodyPr>
          <a:lstStyle/>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300" b="1" dirty="0">
                <a:solidFill>
                  <a:schemeClr val="tx1"/>
                </a:solidFill>
                <a:latin typeface="Verdana" pitchFamily="-108" charset="0"/>
                <a:ea typeface="Verdana" pitchFamily="-108" charset="0"/>
                <a:cs typeface="Verdana" pitchFamily="-108" charset="0"/>
                <a:sym typeface="Verdana" pitchFamily="-108" charset="0"/>
              </a:rPr>
              <a:t>Resources:</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000" dirty="0">
                <a:solidFill>
                  <a:schemeClr val="tx1"/>
                </a:solidFill>
                <a:latin typeface="Verdana" pitchFamily="-108" charset="0"/>
                <a:ea typeface="Verdana" pitchFamily="-108" charset="0"/>
                <a:cs typeface="Verdana" pitchFamily="-108" charset="0"/>
                <a:sym typeface="Verdana" pitchFamily="-108" charset="0"/>
              </a:rPr>
              <a:t>Read </a:t>
            </a:r>
            <a:r>
              <a:rPr lang="en-US" sz="2000" dirty="0" err="1">
                <a:solidFill>
                  <a:schemeClr val="tx1"/>
                </a:solidFill>
                <a:latin typeface="Verdana" pitchFamily="-108" charset="0"/>
                <a:ea typeface="Verdana" pitchFamily="-108" charset="0"/>
                <a:cs typeface="Verdana" pitchFamily="-108" charset="0"/>
                <a:sym typeface="Verdana" pitchFamily="-108" charset="0"/>
              </a:rPr>
              <a:t>hfd</a:t>
            </a:r>
            <a:r>
              <a:rPr lang="en-US" sz="2000" dirty="0">
                <a:solidFill>
                  <a:schemeClr val="tx1"/>
                </a:solidFill>
                <a:latin typeface="Verdana" pitchFamily="-108" charset="0"/>
                <a:ea typeface="Verdana" pitchFamily="-108" charset="0"/>
                <a:cs typeface="Verdana" pitchFamily="-108" charset="0"/>
                <a:sym typeface="Verdana" pitchFamily="-108" charset="0"/>
              </a:rPr>
              <a:t> files: </a:t>
            </a:r>
            <a:r>
              <a:rPr lang="en-US" sz="2000" dirty="0">
                <a:solidFill>
                  <a:schemeClr val="tx1"/>
                </a:solidFill>
                <a:latin typeface="Verdana" pitchFamily="-108" charset="0"/>
                <a:ea typeface="Verdana" pitchFamily="-108" charset="0"/>
                <a:cs typeface="Verdana" pitchFamily="-108" charset="0"/>
                <a:sym typeface="Verdana" pitchFamily="-108" charset="0"/>
                <a:hlinkClick r:id="rId3">
                  <a:extLst>
                    <a:ext uri="{A12FA001-AC4F-418D-AE19-62706E023703}">
                      <ahyp:hlinkClr xmlns:ahyp="http://schemas.microsoft.com/office/drawing/2018/hyperlinkcolor" val="tx"/>
                    </a:ext>
                  </a:extLst>
                </a:hlinkClick>
              </a:rPr>
              <a:t>https://www.hdfgroup.org/downloads/hdfview/</a:t>
            </a:r>
            <a:endParaRPr lang="en-US" sz="2000" dirty="0">
              <a:solidFill>
                <a:schemeClr val="tx1"/>
              </a:solidFill>
              <a:latin typeface="Verdana" pitchFamily="-108" charset="0"/>
              <a:ea typeface="Verdana" pitchFamily="-108" charset="0"/>
              <a:cs typeface="Verdana" pitchFamily="-108" charset="0"/>
              <a:sym typeface="Verdana" pitchFamily="-108" charset="0"/>
            </a:endParaRP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000" dirty="0" err="1">
                <a:solidFill>
                  <a:schemeClr val="tx1"/>
                </a:solidFill>
                <a:latin typeface="Verdana" pitchFamily="-108" charset="0"/>
                <a:ea typeface="Verdana" pitchFamily="-108" charset="0"/>
                <a:cs typeface="Verdana" pitchFamily="-108" charset="0"/>
                <a:sym typeface="Verdana" pitchFamily="-108" charset="0"/>
              </a:rPr>
              <a:t>pyhdf</a:t>
            </a:r>
            <a:r>
              <a:rPr lang="en-US" sz="2000" dirty="0">
                <a:solidFill>
                  <a:schemeClr val="tx1"/>
                </a:solidFill>
                <a:latin typeface="Verdana" pitchFamily="-108" charset="0"/>
                <a:ea typeface="Verdana" pitchFamily="-108" charset="0"/>
                <a:cs typeface="Verdana" pitchFamily="-108" charset="0"/>
                <a:sym typeface="Verdana" pitchFamily="-108" charset="0"/>
              </a:rPr>
              <a:t> package in python: </a:t>
            </a:r>
            <a:r>
              <a:rPr lang="en-US" sz="2000" dirty="0">
                <a:solidFill>
                  <a:schemeClr val="tx1"/>
                </a:solidFill>
                <a:latin typeface="Verdana" pitchFamily="-108" charset="0"/>
                <a:ea typeface="Verdana" pitchFamily="-108" charset="0"/>
                <a:cs typeface="Verdana" pitchFamily="-108" charset="0"/>
                <a:sym typeface="Verdana" pitchFamily="-108" charset="0"/>
                <a:hlinkClick r:id="rId4">
                  <a:extLst>
                    <a:ext uri="{A12FA001-AC4F-418D-AE19-62706E023703}">
                      <ahyp:hlinkClr xmlns:ahyp="http://schemas.microsoft.com/office/drawing/2018/hyperlinkcolor" val="tx"/>
                    </a:ext>
                  </a:extLst>
                </a:hlinkClick>
              </a:rPr>
              <a:t>https://pypi.org/project/pyhdf/</a:t>
            </a:r>
            <a:endParaRPr lang="en-US" sz="2000" dirty="0">
              <a:solidFill>
                <a:schemeClr val="tx1"/>
              </a:solidFill>
              <a:latin typeface="Verdana" pitchFamily="-108" charset="0"/>
              <a:ea typeface="Verdana" pitchFamily="-108" charset="0"/>
              <a:cs typeface="Verdana" pitchFamily="-108" charset="0"/>
              <a:sym typeface="Verdana" pitchFamily="-108" charset="0"/>
            </a:endParaRP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000" dirty="0" err="1">
                <a:solidFill>
                  <a:schemeClr val="tx1"/>
                </a:solidFill>
                <a:latin typeface="Verdana" pitchFamily="-108" charset="0"/>
                <a:ea typeface="Verdana" pitchFamily="-108" charset="0"/>
                <a:cs typeface="Verdana" pitchFamily="-108" charset="0"/>
                <a:sym typeface="Verdana" pitchFamily="-108" charset="0"/>
              </a:rPr>
              <a:t>numpy</a:t>
            </a:r>
            <a:r>
              <a:rPr lang="en-US" sz="2000" dirty="0">
                <a:solidFill>
                  <a:schemeClr val="tx1"/>
                </a:solidFill>
                <a:latin typeface="Verdana" pitchFamily="-108" charset="0"/>
                <a:ea typeface="Verdana" pitchFamily="-108" charset="0"/>
                <a:cs typeface="Verdana" pitchFamily="-108" charset="0"/>
                <a:sym typeface="Verdana" pitchFamily="-108" charset="0"/>
              </a:rPr>
              <a:t> package in python: </a:t>
            </a:r>
            <a:r>
              <a:rPr lang="en-US" sz="2000" dirty="0">
                <a:solidFill>
                  <a:schemeClr val="tx1"/>
                </a:solidFill>
                <a:latin typeface="Verdana" pitchFamily="-108" charset="0"/>
                <a:ea typeface="Verdana" pitchFamily="-108" charset="0"/>
                <a:cs typeface="Verdana" pitchFamily="-108" charset="0"/>
                <a:sym typeface="Verdana" pitchFamily="-108" charset="0"/>
                <a:hlinkClick r:id="rId5">
                  <a:extLst>
                    <a:ext uri="{A12FA001-AC4F-418D-AE19-62706E023703}">
                      <ahyp:hlinkClr xmlns:ahyp="http://schemas.microsoft.com/office/drawing/2018/hyperlinkcolor" val="tx"/>
                    </a:ext>
                  </a:extLst>
                </a:hlinkClick>
              </a:rPr>
              <a:t>https://numpy.org/</a:t>
            </a:r>
            <a:endParaRPr lang="en-US" sz="2000" dirty="0">
              <a:solidFill>
                <a:schemeClr val="tx1"/>
              </a:solidFill>
              <a:latin typeface="Verdana" pitchFamily="-108" charset="0"/>
              <a:ea typeface="Verdana" pitchFamily="-108" charset="0"/>
              <a:cs typeface="Verdana" pitchFamily="-108" charset="0"/>
              <a:sym typeface="Verdana" pitchFamily="-108" charset="0"/>
            </a:endParaRP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000" dirty="0">
                <a:solidFill>
                  <a:schemeClr val="tx1"/>
                </a:solidFill>
                <a:latin typeface="Verdana" pitchFamily="-108" charset="0"/>
                <a:ea typeface="Verdana" pitchFamily="-108" charset="0"/>
                <a:cs typeface="Verdana" pitchFamily="-108" charset="0"/>
                <a:sym typeface="Verdana" pitchFamily="-108" charset="0"/>
              </a:rPr>
              <a:t>matplotlib library in python: </a:t>
            </a:r>
            <a:r>
              <a:rPr lang="en-US" sz="2000" dirty="0">
                <a:solidFill>
                  <a:schemeClr val="tx1"/>
                </a:solidFill>
                <a:latin typeface="Verdana" pitchFamily="-108" charset="0"/>
                <a:ea typeface="Verdana" pitchFamily="-108" charset="0"/>
                <a:cs typeface="Verdana" pitchFamily="-108" charset="0"/>
                <a:sym typeface="Verdana" pitchFamily="-108" charset="0"/>
                <a:hlinkClick r:id="rId6">
                  <a:extLst>
                    <a:ext uri="{A12FA001-AC4F-418D-AE19-62706E023703}">
                      <ahyp:hlinkClr xmlns:ahyp="http://schemas.microsoft.com/office/drawing/2018/hyperlinkcolor" val="tx"/>
                    </a:ext>
                  </a:extLst>
                </a:hlinkClick>
              </a:rPr>
              <a:t>https://matplotlib.org/</a:t>
            </a:r>
            <a:endParaRPr lang="en-US" sz="2000" dirty="0">
              <a:solidFill>
                <a:schemeClr val="tx1"/>
              </a:solidFill>
              <a:latin typeface="Verdana" pitchFamily="-108" charset="0"/>
              <a:ea typeface="Verdana" pitchFamily="-108" charset="0"/>
              <a:cs typeface="Verdana" pitchFamily="-108" charset="0"/>
              <a:sym typeface="Verdana" pitchFamily="-108" charset="0"/>
            </a:endParaRP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000" dirty="0">
                <a:solidFill>
                  <a:schemeClr val="tx1"/>
                </a:solidFill>
                <a:latin typeface="Verdana" pitchFamily="-108" charset="0"/>
                <a:ea typeface="Verdana" pitchFamily="-108" charset="0"/>
                <a:cs typeface="Verdana" pitchFamily="-108" charset="0"/>
                <a:sym typeface="Verdana" pitchFamily="-108" charset="0"/>
              </a:rPr>
              <a:t>seaborn library in python: </a:t>
            </a:r>
            <a:r>
              <a:rPr lang="en-US" sz="2000" dirty="0">
                <a:solidFill>
                  <a:schemeClr val="tx1"/>
                </a:solidFill>
                <a:latin typeface="Verdana" pitchFamily="-108" charset="0"/>
                <a:ea typeface="Verdana" pitchFamily="-108" charset="0"/>
                <a:cs typeface="Verdana" pitchFamily="-108" charset="0"/>
                <a:sym typeface="Verdana" pitchFamily="-108" charset="0"/>
                <a:hlinkClick r:id="rId7">
                  <a:extLst>
                    <a:ext uri="{A12FA001-AC4F-418D-AE19-62706E023703}">
                      <ahyp:hlinkClr xmlns:ahyp="http://schemas.microsoft.com/office/drawing/2018/hyperlinkcolor" val="tx"/>
                    </a:ext>
                  </a:extLst>
                </a:hlinkClick>
              </a:rPr>
              <a:t>https://seaborn.pydata.org/</a:t>
            </a:r>
            <a:endParaRPr lang="en-US" sz="2000" dirty="0">
              <a:solidFill>
                <a:schemeClr val="tx1"/>
              </a:solidFill>
              <a:latin typeface="Verdana" pitchFamily="-108" charset="0"/>
              <a:ea typeface="Verdana" pitchFamily="-108" charset="0"/>
              <a:cs typeface="Verdana" pitchFamily="-108" charset="0"/>
              <a:sym typeface="Verdana" pitchFamily="-108" charset="0"/>
            </a:endParaRP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000" dirty="0">
                <a:solidFill>
                  <a:schemeClr val="tx1"/>
                </a:solidFill>
                <a:latin typeface="Verdana" pitchFamily="-108" charset="0"/>
                <a:ea typeface="Verdana" pitchFamily="-108" charset="0"/>
                <a:cs typeface="Verdana" pitchFamily="-108" charset="0"/>
                <a:sym typeface="Verdana" pitchFamily="-108" charset="0"/>
              </a:rPr>
              <a:t>random library in python: </a:t>
            </a:r>
            <a:r>
              <a:rPr lang="en-US" sz="2000" dirty="0">
                <a:solidFill>
                  <a:schemeClr val="tx1"/>
                </a:solidFill>
                <a:latin typeface="Verdana" pitchFamily="-108" charset="0"/>
                <a:ea typeface="Verdana" pitchFamily="-108" charset="0"/>
                <a:cs typeface="Verdana" pitchFamily="-108" charset="0"/>
                <a:sym typeface="Verdana" pitchFamily="-108" charset="0"/>
                <a:hlinkClick r:id="rId8">
                  <a:extLst>
                    <a:ext uri="{A12FA001-AC4F-418D-AE19-62706E023703}">
                      <ahyp:hlinkClr xmlns:ahyp="http://schemas.microsoft.com/office/drawing/2018/hyperlinkcolor" val="tx"/>
                    </a:ext>
                  </a:extLst>
                </a:hlinkClick>
              </a:rPr>
              <a:t>https://docs.python.org/3/library/random.html</a:t>
            </a:r>
            <a:endParaRPr lang="en-US" sz="2000" dirty="0">
              <a:solidFill>
                <a:schemeClr val="tx1"/>
              </a:solidFill>
              <a:latin typeface="Verdana" pitchFamily="-108" charset="0"/>
              <a:ea typeface="Verdana" pitchFamily="-108" charset="0"/>
              <a:cs typeface="Verdana" pitchFamily="-108" charset="0"/>
              <a:sym typeface="Verdana" pitchFamily="-108" charset="0"/>
            </a:endParaRP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000" dirty="0" err="1">
                <a:solidFill>
                  <a:schemeClr val="tx1"/>
                </a:solidFill>
                <a:latin typeface="Verdana" pitchFamily="-108" charset="0"/>
                <a:ea typeface="Verdana" pitchFamily="-108" charset="0"/>
                <a:cs typeface="Verdana" pitchFamily="-108" charset="0"/>
                <a:sym typeface="Verdana" pitchFamily="-108" charset="0"/>
              </a:rPr>
              <a:t>sklearn</a:t>
            </a:r>
            <a:r>
              <a:rPr lang="en-US" sz="2000" dirty="0">
                <a:solidFill>
                  <a:schemeClr val="tx1"/>
                </a:solidFill>
                <a:latin typeface="Verdana" pitchFamily="-108" charset="0"/>
                <a:ea typeface="Verdana" pitchFamily="-108" charset="0"/>
                <a:cs typeface="Verdana" pitchFamily="-108" charset="0"/>
                <a:sym typeface="Verdana" pitchFamily="-108" charset="0"/>
              </a:rPr>
              <a:t> package in python: </a:t>
            </a:r>
            <a:r>
              <a:rPr lang="en-US" sz="2000" dirty="0">
                <a:solidFill>
                  <a:schemeClr val="tx1"/>
                </a:solidFill>
                <a:latin typeface="Verdana" pitchFamily="-108" charset="0"/>
                <a:ea typeface="Verdana" pitchFamily="-108" charset="0"/>
                <a:cs typeface="Verdana" pitchFamily="-108" charset="0"/>
                <a:sym typeface="Verdana" pitchFamily="-108" charset="0"/>
                <a:hlinkClick r:id="rId9">
                  <a:extLst>
                    <a:ext uri="{A12FA001-AC4F-418D-AE19-62706E023703}">
                      <ahyp:hlinkClr xmlns:ahyp="http://schemas.microsoft.com/office/drawing/2018/hyperlinkcolor" val="tx"/>
                    </a:ext>
                  </a:extLst>
                </a:hlinkClick>
              </a:rPr>
              <a:t>https://scikit-learn.org/stable/</a:t>
            </a:r>
            <a:endParaRPr lang="en-US" sz="2000" dirty="0">
              <a:solidFill>
                <a:schemeClr val="tx1"/>
              </a:solidFill>
              <a:latin typeface="Verdana" pitchFamily="-108" charset="0"/>
              <a:ea typeface="Verdana" pitchFamily="-108" charset="0"/>
              <a:cs typeface="Verdana" pitchFamily="-108" charset="0"/>
              <a:sym typeface="Verdana" pitchFamily="-108" charset="0"/>
            </a:endParaRP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endParaRPr lang="en-US" sz="2000" dirty="0">
              <a:solidFill>
                <a:schemeClr val="tx1"/>
              </a:solidFill>
              <a:latin typeface="Verdana" pitchFamily="-108" charset="0"/>
              <a:ea typeface="Verdana" pitchFamily="-108" charset="0"/>
              <a:cs typeface="Verdana" pitchFamily="-108" charset="0"/>
              <a:sym typeface="Verdana" pitchFamily="-108" charset="0"/>
            </a:endParaRPr>
          </a:p>
        </p:txBody>
      </p:sp>
      <p:pic>
        <p:nvPicPr>
          <p:cNvPr id="1030" name="Picture 6" descr="NASA Earthdata Webinar &quot;Discover Earth Science Data with NASA Earthdata  Search&quot;">
            <a:extLst>
              <a:ext uri="{FF2B5EF4-FFF2-40B4-BE49-F238E27FC236}">
                <a16:creationId xmlns:a16="http://schemas.microsoft.com/office/drawing/2014/main" id="{3EA8B169-00DE-477D-9B1C-2912705288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81560" y="533041"/>
            <a:ext cx="3737321" cy="31705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nsselaer Polytechnic Institute">
            <a:extLst>
              <a:ext uri="{FF2B5EF4-FFF2-40B4-BE49-F238E27FC236}">
                <a16:creationId xmlns:a16="http://schemas.microsoft.com/office/drawing/2014/main" id="{48E35116-BED1-42B6-BAD4-8518B09D49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3173" y="350837"/>
            <a:ext cx="3539108" cy="3539108"/>
          </a:xfrm>
          <a:prstGeom prst="rect">
            <a:avLst/>
          </a:prstGeom>
          <a:noFill/>
          <a:extLst>
            <a:ext uri="{909E8E84-426E-40DD-AFC4-6F175D3DCCD1}">
              <a14:hiddenFill xmlns:a14="http://schemas.microsoft.com/office/drawing/2010/main">
                <a:solidFill>
                  <a:srgbClr val="FFFFFF"/>
                </a:solidFill>
              </a14:hiddenFill>
            </a:ext>
          </a:extLst>
        </p:spPr>
      </p:pic>
      <p:grpSp>
        <p:nvGrpSpPr>
          <p:cNvPr id="97" name="Group 96">
            <a:extLst>
              <a:ext uri="{FF2B5EF4-FFF2-40B4-BE49-F238E27FC236}">
                <a16:creationId xmlns:a16="http://schemas.microsoft.com/office/drawing/2014/main" id="{C6AF9B45-8730-4A38-933F-88A53E02386D}"/>
              </a:ext>
            </a:extLst>
          </p:cNvPr>
          <p:cNvGrpSpPr/>
          <p:nvPr/>
        </p:nvGrpSpPr>
        <p:grpSpPr>
          <a:xfrm>
            <a:off x="624681" y="18358012"/>
            <a:ext cx="9605363" cy="3786025"/>
            <a:chOff x="576544" y="12808369"/>
            <a:chExt cx="12227388" cy="6199401"/>
          </a:xfrm>
        </p:grpSpPr>
        <p:sp>
          <p:nvSpPr>
            <p:cNvPr id="98" name="Rectangle 97">
              <a:extLst>
                <a:ext uri="{FF2B5EF4-FFF2-40B4-BE49-F238E27FC236}">
                  <a16:creationId xmlns:a16="http://schemas.microsoft.com/office/drawing/2014/main" id="{DA1AC9A6-AB52-43B0-89CB-60A5B775675D}"/>
                </a:ext>
              </a:extLst>
            </p:cNvPr>
            <p:cNvSpPr/>
            <p:nvPr/>
          </p:nvSpPr>
          <p:spPr>
            <a:xfrm>
              <a:off x="581843" y="14018500"/>
              <a:ext cx="12222089" cy="4989270"/>
            </a:xfrm>
            <a:prstGeom prst="rect">
              <a:avLst/>
            </a:prstGeom>
          </p:spPr>
          <p:txBody>
            <a:bodyPr wrap="square">
              <a:spAutoFit/>
            </a:bodyPr>
            <a:lstStyle/>
            <a:p>
              <a:pPr algn="just">
                <a:spcBef>
                  <a:spcPts val="0"/>
                </a:spcBef>
                <a:spcAft>
                  <a:spcPts val="0"/>
                </a:spcAft>
              </a:pPr>
              <a:r>
                <a:rPr lang="en-US" sz="3200" dirty="0">
                  <a:latin typeface="Arial" panose="020B0604020202020204" pitchFamily="34" charset="0"/>
                  <a:cs typeface="Arial" panose="020B0604020202020204" pitchFamily="34" charset="0"/>
                </a:rPr>
                <a:t>There is a positive correlation between land surface temperature (LST) and vegetation indices (NDVI and EVI). This suggests that as temperatures rise, there may be an increase in vegetation and health, possibly due to longer growing seasons or other temperature-related growth factors. </a:t>
              </a:r>
            </a:p>
          </p:txBody>
        </p:sp>
        <p:sp>
          <p:nvSpPr>
            <p:cNvPr id="99" name="Rectangle 98">
              <a:extLst>
                <a:ext uri="{FF2B5EF4-FFF2-40B4-BE49-F238E27FC236}">
                  <a16:creationId xmlns:a16="http://schemas.microsoft.com/office/drawing/2014/main" id="{485FC983-9C0E-4783-8DCD-F58B73750508}"/>
                </a:ext>
              </a:extLst>
            </p:cNvPr>
            <p:cNvSpPr>
              <a:spLocks/>
            </p:cNvSpPr>
            <p:nvPr/>
          </p:nvSpPr>
          <p:spPr bwMode="auto">
            <a:xfrm>
              <a:off x="576544" y="12808369"/>
              <a:ext cx="12222089" cy="1272686"/>
            </a:xfrm>
            <a:prstGeom prst="rect">
              <a:avLst/>
            </a:prstGeom>
            <a:solidFill>
              <a:schemeClr val="accent5"/>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Verdana" pitchFamily="-108" charset="0"/>
                  <a:ea typeface="Verdana" pitchFamily="-108" charset="0"/>
                  <a:cs typeface="Verdana" pitchFamily="-108" charset="0"/>
                  <a:sym typeface="Verdana" pitchFamily="-108" charset="0"/>
                </a:rPr>
                <a:t>Hypothesis</a:t>
              </a:r>
            </a:p>
          </p:txBody>
        </p:sp>
      </p:grpSp>
      <p:pic>
        <p:nvPicPr>
          <p:cNvPr id="110" name="Picture 109">
            <a:extLst>
              <a:ext uri="{FF2B5EF4-FFF2-40B4-BE49-F238E27FC236}">
                <a16:creationId xmlns:a16="http://schemas.microsoft.com/office/drawing/2014/main" id="{BBA85B69-2CAB-47D5-AD33-78DA6ECA2676}"/>
              </a:ext>
            </a:extLst>
          </p:cNvPr>
          <p:cNvPicPr>
            <a:picLocks noChangeAspect="1"/>
          </p:cNvPicPr>
          <p:nvPr/>
        </p:nvPicPr>
        <p:blipFill>
          <a:blip r:embed="rId12"/>
          <a:stretch>
            <a:fillRect/>
          </a:stretch>
        </p:blipFill>
        <p:spPr>
          <a:xfrm>
            <a:off x="10683081" y="4798074"/>
            <a:ext cx="4915289" cy="2867963"/>
          </a:xfrm>
          <a:prstGeom prst="rect">
            <a:avLst/>
          </a:prstGeom>
        </p:spPr>
      </p:pic>
      <p:pic>
        <p:nvPicPr>
          <p:cNvPr id="111" name="Picture 110">
            <a:extLst>
              <a:ext uri="{FF2B5EF4-FFF2-40B4-BE49-F238E27FC236}">
                <a16:creationId xmlns:a16="http://schemas.microsoft.com/office/drawing/2014/main" id="{3A532170-225E-4716-A742-2CC7EDEB3447}"/>
              </a:ext>
            </a:extLst>
          </p:cNvPr>
          <p:cNvPicPr>
            <a:picLocks noChangeAspect="1"/>
          </p:cNvPicPr>
          <p:nvPr/>
        </p:nvPicPr>
        <p:blipFill>
          <a:blip r:embed="rId13"/>
          <a:stretch>
            <a:fillRect/>
          </a:stretch>
        </p:blipFill>
        <p:spPr>
          <a:xfrm>
            <a:off x="20626792" y="4798074"/>
            <a:ext cx="4915289" cy="2867963"/>
          </a:xfrm>
          <a:prstGeom prst="rect">
            <a:avLst/>
          </a:prstGeom>
        </p:spPr>
      </p:pic>
      <p:pic>
        <p:nvPicPr>
          <p:cNvPr id="112" name="Picture 111">
            <a:extLst>
              <a:ext uri="{FF2B5EF4-FFF2-40B4-BE49-F238E27FC236}">
                <a16:creationId xmlns:a16="http://schemas.microsoft.com/office/drawing/2014/main" id="{11A523C9-BB83-4D1D-B0A5-B75D9116E075}"/>
              </a:ext>
            </a:extLst>
          </p:cNvPr>
          <p:cNvPicPr>
            <a:picLocks noChangeAspect="1"/>
          </p:cNvPicPr>
          <p:nvPr/>
        </p:nvPicPr>
        <p:blipFill>
          <a:blip r:embed="rId14"/>
          <a:stretch>
            <a:fillRect/>
          </a:stretch>
        </p:blipFill>
        <p:spPr>
          <a:xfrm>
            <a:off x="15636081" y="4798085"/>
            <a:ext cx="4915271" cy="2867952"/>
          </a:xfrm>
          <a:prstGeom prst="rect">
            <a:avLst/>
          </a:prstGeom>
        </p:spPr>
      </p:pic>
      <p:pic>
        <p:nvPicPr>
          <p:cNvPr id="113" name="Picture 112">
            <a:extLst>
              <a:ext uri="{FF2B5EF4-FFF2-40B4-BE49-F238E27FC236}">
                <a16:creationId xmlns:a16="http://schemas.microsoft.com/office/drawing/2014/main" id="{6ED34AC6-0BF1-4E13-96F4-20C3BFDD8B8B}"/>
              </a:ext>
            </a:extLst>
          </p:cNvPr>
          <p:cNvPicPr>
            <a:picLocks noChangeAspect="1"/>
          </p:cNvPicPr>
          <p:nvPr/>
        </p:nvPicPr>
        <p:blipFill>
          <a:blip r:embed="rId15"/>
          <a:stretch>
            <a:fillRect/>
          </a:stretch>
        </p:blipFill>
        <p:spPr>
          <a:xfrm>
            <a:off x="25573838" y="4779082"/>
            <a:ext cx="4953000" cy="2889966"/>
          </a:xfrm>
          <a:prstGeom prst="rect">
            <a:avLst/>
          </a:prstGeom>
        </p:spPr>
      </p:pic>
      <p:pic>
        <p:nvPicPr>
          <p:cNvPr id="38" name="Picture 37">
            <a:extLst>
              <a:ext uri="{FF2B5EF4-FFF2-40B4-BE49-F238E27FC236}">
                <a16:creationId xmlns:a16="http://schemas.microsoft.com/office/drawing/2014/main" id="{A8D44BD7-A85E-4C8E-899A-4A96B52D5A1A}"/>
              </a:ext>
            </a:extLst>
          </p:cNvPr>
          <p:cNvPicPr>
            <a:picLocks noChangeAspect="1"/>
          </p:cNvPicPr>
          <p:nvPr/>
        </p:nvPicPr>
        <p:blipFill>
          <a:blip r:embed="rId16"/>
          <a:stretch>
            <a:fillRect/>
          </a:stretch>
        </p:blipFill>
        <p:spPr>
          <a:xfrm>
            <a:off x="10763442" y="7683190"/>
            <a:ext cx="9597003" cy="5088937"/>
          </a:xfrm>
          <a:prstGeom prst="rect">
            <a:avLst/>
          </a:prstGeom>
        </p:spPr>
      </p:pic>
      <p:pic>
        <p:nvPicPr>
          <p:cNvPr id="41" name="Picture 40">
            <a:extLst>
              <a:ext uri="{FF2B5EF4-FFF2-40B4-BE49-F238E27FC236}">
                <a16:creationId xmlns:a16="http://schemas.microsoft.com/office/drawing/2014/main" id="{76A1DC77-2887-4CE2-B31A-BF0792D48E8B}"/>
              </a:ext>
            </a:extLst>
          </p:cNvPr>
          <p:cNvPicPr>
            <a:picLocks noChangeAspect="1"/>
          </p:cNvPicPr>
          <p:nvPr/>
        </p:nvPicPr>
        <p:blipFill>
          <a:blip r:embed="rId17"/>
          <a:stretch>
            <a:fillRect/>
          </a:stretch>
        </p:blipFill>
        <p:spPr>
          <a:xfrm>
            <a:off x="20895053" y="7654667"/>
            <a:ext cx="9371428" cy="5117460"/>
          </a:xfrm>
          <a:prstGeom prst="rect">
            <a:avLst/>
          </a:prstGeom>
        </p:spPr>
      </p:pic>
      <p:pic>
        <p:nvPicPr>
          <p:cNvPr id="56" name="Picture 55">
            <a:extLst>
              <a:ext uri="{FF2B5EF4-FFF2-40B4-BE49-F238E27FC236}">
                <a16:creationId xmlns:a16="http://schemas.microsoft.com/office/drawing/2014/main" id="{0363445C-ED33-484D-9D32-51483E80D0AA}"/>
              </a:ext>
            </a:extLst>
          </p:cNvPr>
          <p:cNvPicPr>
            <a:picLocks noChangeAspect="1"/>
          </p:cNvPicPr>
          <p:nvPr/>
        </p:nvPicPr>
        <p:blipFill>
          <a:blip r:embed="rId18"/>
          <a:stretch>
            <a:fillRect/>
          </a:stretch>
        </p:blipFill>
        <p:spPr>
          <a:xfrm>
            <a:off x="10702396" y="12841579"/>
            <a:ext cx="9636019" cy="4978610"/>
          </a:xfrm>
          <a:prstGeom prst="rect">
            <a:avLst/>
          </a:prstGeom>
        </p:spPr>
      </p:pic>
      <p:pic>
        <p:nvPicPr>
          <p:cNvPr id="57" name="Picture 56">
            <a:extLst>
              <a:ext uri="{FF2B5EF4-FFF2-40B4-BE49-F238E27FC236}">
                <a16:creationId xmlns:a16="http://schemas.microsoft.com/office/drawing/2014/main" id="{52379CBB-6788-4DC6-B7F4-6587A72A7966}"/>
              </a:ext>
            </a:extLst>
          </p:cNvPr>
          <p:cNvPicPr>
            <a:picLocks noChangeAspect="1"/>
          </p:cNvPicPr>
          <p:nvPr/>
        </p:nvPicPr>
        <p:blipFill>
          <a:blip r:embed="rId19"/>
          <a:stretch>
            <a:fillRect/>
          </a:stretch>
        </p:blipFill>
        <p:spPr>
          <a:xfrm>
            <a:off x="20741481" y="12772126"/>
            <a:ext cx="9601200" cy="5104595"/>
          </a:xfrm>
          <a:prstGeom prst="rect">
            <a:avLst/>
          </a:prstGeom>
        </p:spPr>
      </p:pic>
      <p:sp>
        <p:nvSpPr>
          <p:cNvPr id="116" name="Rectangle 115">
            <a:extLst>
              <a:ext uri="{FF2B5EF4-FFF2-40B4-BE49-F238E27FC236}">
                <a16:creationId xmlns:a16="http://schemas.microsoft.com/office/drawing/2014/main" id="{6A44E0A4-9CB1-4FD3-98A7-FD431D4A5A81}"/>
              </a:ext>
            </a:extLst>
          </p:cNvPr>
          <p:cNvSpPr/>
          <p:nvPr/>
        </p:nvSpPr>
        <p:spPr>
          <a:xfrm>
            <a:off x="10663431" y="17902352"/>
            <a:ext cx="19735801" cy="7971413"/>
          </a:xfrm>
          <a:prstGeom prst="rect">
            <a:avLst/>
          </a:prstGeom>
        </p:spPr>
        <p:txBody>
          <a:bodyPr wrap="square">
            <a:spAutoFit/>
          </a:bodyPr>
          <a:lstStyle/>
          <a:p>
            <a:pPr algn="ctr">
              <a:spcBef>
                <a:spcPts val="0"/>
              </a:spcBef>
              <a:spcAft>
                <a:spcPts val="0"/>
              </a:spcAft>
            </a:pPr>
            <a:r>
              <a:rPr lang="en-US" sz="3200" dirty="0">
                <a:latin typeface="Arial" panose="020B0604020202020204" pitchFamily="34" charset="0"/>
                <a:cs typeface="Arial" panose="020B0604020202020204" pitchFamily="34" charset="0"/>
              </a:rPr>
              <a:t>Daytime LST vs. NDVI: There is a moderate positive correlation (0.590) between daytime LST and NDVI. This suggests that as the daytime land surface temperature increases, the vegetation health (as indicated by NDVI) also tends to increase to some extent.</a:t>
            </a:r>
          </a:p>
          <a:p>
            <a:pPr algn="ctr">
              <a:spcBef>
                <a:spcPts val="0"/>
              </a:spcBef>
              <a:spcAft>
                <a:spcPts val="0"/>
              </a:spcAft>
            </a:pPr>
            <a:r>
              <a:rPr lang="en-US" sz="3200" dirty="0">
                <a:latin typeface="Arial" panose="020B0604020202020204" pitchFamily="34" charset="0"/>
                <a:cs typeface="Arial" panose="020B0604020202020204" pitchFamily="34" charset="0"/>
              </a:rPr>
              <a:t>Nighttime LST vs. NDVI: The positive correlation is stronger (0.695) for nighttime LST and NDVI compared to the daytime. This might imply that nighttime temperatures are a more significant predictor of vegetation health or that the health of vegetation influences the surface temperature more at night.</a:t>
            </a:r>
          </a:p>
          <a:p>
            <a:pPr algn="ctr">
              <a:spcBef>
                <a:spcPts val="0"/>
              </a:spcBef>
              <a:spcAft>
                <a:spcPts val="0"/>
              </a:spcAft>
            </a:pPr>
            <a:r>
              <a:rPr lang="en-US" sz="3200" dirty="0">
                <a:latin typeface="Arial" panose="020B0604020202020204" pitchFamily="34" charset="0"/>
                <a:cs typeface="Arial" panose="020B0604020202020204" pitchFamily="34" charset="0"/>
              </a:rPr>
              <a:t>Daytime LST vs. EVI: There is a slightly stronger correlation (0.614) between daytime LST and EVI than between daytime LST and NDVI. This can mean that the EVI, which corrects for some atmospheric conditions and canopy background signals, might be a more sensitive indicator of vegetation health in relation to temperature.</a:t>
            </a:r>
          </a:p>
          <a:p>
            <a:pPr algn="ctr">
              <a:spcBef>
                <a:spcPts val="0"/>
              </a:spcBef>
              <a:spcAft>
                <a:spcPts val="0"/>
              </a:spcAft>
            </a:pPr>
            <a:r>
              <a:rPr lang="en-US" sz="3200" dirty="0">
                <a:latin typeface="Arial" panose="020B0604020202020204" pitchFamily="34" charset="0"/>
                <a:cs typeface="Arial" panose="020B0604020202020204" pitchFamily="34" charset="0"/>
              </a:rPr>
              <a:t>Nighttime LST vs. EVI: The correlation is highest in this pairing (0.702), indicating a strong positive relationship between nighttime LST and EVI. This again suggests that nighttime land surface temperatures might be more closely linked to vegetation health, or vice versa, as measured by EVI.</a:t>
            </a:r>
          </a:p>
          <a:p>
            <a:pPr algn="ctr">
              <a:spcBef>
                <a:spcPts val="0"/>
              </a:spcBef>
              <a:spcAft>
                <a:spcPts val="0"/>
              </a:spcAft>
            </a:pPr>
            <a:endParaRPr lang="en-US" sz="3200" dirty="0">
              <a:latin typeface="Arial" panose="020B0604020202020204" pitchFamily="34" charset="0"/>
              <a:cs typeface="Arial" panose="020B0604020202020204" pitchFamily="34" charset="0"/>
            </a:endParaRPr>
          </a:p>
          <a:p>
            <a:pPr algn="ctr">
              <a:spcBef>
                <a:spcPts val="0"/>
              </a:spcBef>
              <a:spcAft>
                <a:spcPts val="0"/>
              </a:spcAft>
            </a:pPr>
            <a:r>
              <a:rPr lang="en-US" sz="3200" dirty="0">
                <a:latin typeface="Arial" panose="020B0604020202020204" pitchFamily="34" charset="0"/>
                <a:cs typeface="Arial" panose="020B0604020202020204" pitchFamily="34" charset="0"/>
              </a:rPr>
              <a:t>Based on the above, the following data was decided to be the most appropriate Linear Regression and Decision Tree to display as it showed the strongest results of the observed trend:  </a:t>
            </a:r>
          </a:p>
        </p:txBody>
      </p:sp>
      <p:pic>
        <p:nvPicPr>
          <p:cNvPr id="60" name="Picture 59">
            <a:extLst>
              <a:ext uri="{FF2B5EF4-FFF2-40B4-BE49-F238E27FC236}">
                <a16:creationId xmlns:a16="http://schemas.microsoft.com/office/drawing/2014/main" id="{89A04F62-D720-4171-857A-1FD9CE090209}"/>
              </a:ext>
            </a:extLst>
          </p:cNvPr>
          <p:cNvPicPr>
            <a:picLocks noChangeAspect="1"/>
          </p:cNvPicPr>
          <p:nvPr/>
        </p:nvPicPr>
        <p:blipFill>
          <a:blip r:embed="rId20"/>
          <a:stretch>
            <a:fillRect/>
          </a:stretch>
        </p:blipFill>
        <p:spPr>
          <a:xfrm>
            <a:off x="10683081" y="25854407"/>
            <a:ext cx="9601200" cy="5599542"/>
          </a:xfrm>
          <a:prstGeom prst="rect">
            <a:avLst/>
          </a:prstGeom>
        </p:spPr>
      </p:pic>
      <p:pic>
        <p:nvPicPr>
          <p:cNvPr id="61" name="Picture 60">
            <a:extLst>
              <a:ext uri="{FF2B5EF4-FFF2-40B4-BE49-F238E27FC236}">
                <a16:creationId xmlns:a16="http://schemas.microsoft.com/office/drawing/2014/main" id="{92053F42-40BC-4BD1-866B-E69794737DAE}"/>
              </a:ext>
            </a:extLst>
          </p:cNvPr>
          <p:cNvPicPr>
            <a:picLocks noChangeAspect="1"/>
          </p:cNvPicPr>
          <p:nvPr/>
        </p:nvPicPr>
        <p:blipFill>
          <a:blip r:embed="rId21"/>
          <a:stretch>
            <a:fillRect/>
          </a:stretch>
        </p:blipFill>
        <p:spPr>
          <a:xfrm>
            <a:off x="20665282" y="25873765"/>
            <a:ext cx="9601200" cy="5599542"/>
          </a:xfrm>
          <a:prstGeom prst="rect">
            <a:avLst/>
          </a:prstGeom>
        </p:spPr>
      </p:pic>
      <p:sp>
        <p:nvSpPr>
          <p:cNvPr id="120" name="Rectangle 119">
            <a:extLst>
              <a:ext uri="{FF2B5EF4-FFF2-40B4-BE49-F238E27FC236}">
                <a16:creationId xmlns:a16="http://schemas.microsoft.com/office/drawing/2014/main" id="{07C05774-DF1F-40A6-8614-A92FA728D4FA}"/>
              </a:ext>
            </a:extLst>
          </p:cNvPr>
          <p:cNvSpPr/>
          <p:nvPr/>
        </p:nvSpPr>
        <p:spPr>
          <a:xfrm>
            <a:off x="10683081" y="31429067"/>
            <a:ext cx="19735801" cy="6986528"/>
          </a:xfrm>
          <a:prstGeom prst="rect">
            <a:avLst/>
          </a:prstGeom>
        </p:spPr>
        <p:txBody>
          <a:bodyPr wrap="square">
            <a:spAutoFit/>
          </a:bodyPr>
          <a:lstStyle/>
          <a:p>
            <a:pPr algn="ctr">
              <a:spcBef>
                <a:spcPts val="0"/>
              </a:spcBef>
              <a:spcAft>
                <a:spcPts val="0"/>
              </a:spcAft>
            </a:pPr>
            <a:r>
              <a:rPr lang="en-US" sz="3200" dirty="0">
                <a:latin typeface="Arial" panose="020B0604020202020204" pitchFamily="34" charset="0"/>
                <a:cs typeface="Arial" panose="020B0604020202020204" pitchFamily="34" charset="0"/>
              </a:rPr>
              <a:t>The plots display the relationship between Nighttime Land Surface Temperature (LST) in Kelvin and the Enhanced Vegetation Index (EVI) using linear regression and decision tree models. The blue points represent the actual data points, and the red points are the predicted values from the models. The green dashed line represents the line of perfect prediction where the predicted values perfectly match the actual values.</a:t>
            </a:r>
          </a:p>
          <a:p>
            <a:pPr algn="ctr">
              <a:spcBef>
                <a:spcPts val="0"/>
              </a:spcBef>
              <a:spcAft>
                <a:spcPts val="0"/>
              </a:spcAft>
            </a:pPr>
            <a:r>
              <a:rPr lang="en-US" sz="3200" dirty="0">
                <a:latin typeface="Arial" panose="020B0604020202020204" pitchFamily="34" charset="0"/>
                <a:cs typeface="Arial" panose="020B0604020202020204" pitchFamily="34" charset="0"/>
              </a:rPr>
              <a:t>Linear Regression: The mean squared error (MSE) for the linear regression is approximately 1,568,311, indicating the average squared difference between the estimated values and the actual value. The R^2 value is 0.4907, meaning that approximately 49% of the variance in EVI is predictable from LST using this model.</a:t>
            </a:r>
          </a:p>
          <a:p>
            <a:pPr algn="ctr">
              <a:spcBef>
                <a:spcPts val="0"/>
              </a:spcBef>
              <a:spcAft>
                <a:spcPts val="0"/>
              </a:spcAft>
            </a:pPr>
            <a:r>
              <a:rPr lang="en-US" sz="3200" dirty="0">
                <a:latin typeface="Arial" panose="020B0604020202020204" pitchFamily="34" charset="0"/>
                <a:cs typeface="Arial" panose="020B0604020202020204" pitchFamily="34" charset="0"/>
              </a:rPr>
              <a:t>Decision Tree Regression: The decision tree model has a slightly lower MSE of approximately 1,463,591, suggesting better predictive performance than the linear regression model. The R^2 value is higher at 0.5247, indicating that around 52% of the variance in EVI is predictable from LST using the decision tree model.</a:t>
            </a:r>
          </a:p>
          <a:p>
            <a:pPr algn="ctr">
              <a:spcBef>
                <a:spcPts val="0"/>
              </a:spcBef>
              <a:spcAft>
                <a:spcPts val="0"/>
              </a:spcAft>
            </a:pPr>
            <a:r>
              <a:rPr lang="en-US" sz="3200" dirty="0">
                <a:latin typeface="Arial" panose="020B0604020202020204" pitchFamily="34" charset="0"/>
                <a:cs typeface="Arial" panose="020B0604020202020204" pitchFamily="34" charset="0"/>
              </a:rPr>
              <a:t>Based on the data observed, there is a positive correlation between land surface temperature and the vegetation indices. This suggests there may be an increase in vegetation due to longer </a:t>
            </a:r>
            <a:r>
              <a:rPr lang="en-US" sz="3200">
                <a:latin typeface="Arial" panose="020B0604020202020204" pitchFamily="34" charset="0"/>
                <a:cs typeface="Arial" panose="020B0604020202020204" pitchFamily="34" charset="0"/>
              </a:rPr>
              <a:t>growing seasons. </a:t>
            </a:r>
            <a:endParaRPr lang="en-US" sz="3200" dirty="0">
              <a:latin typeface="Arial" panose="020B0604020202020204" pitchFamily="34" charset="0"/>
              <a:cs typeface="Arial" panose="020B0604020202020204" pitchFamily="34" charset="0"/>
            </a:endParaRPr>
          </a:p>
        </p:txBody>
      </p:sp>
    </p:spTree>
  </p:cSld>
  <p:clrMapOvr>
    <a:masterClrMapping/>
  </p:clrMapOvr>
  <p:transition/>
</p:sld>
</file>

<file path=ppt/theme/theme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Times"/>
        <a:ea typeface="ヒラギノ明朝 ProN W3"/>
        <a:cs typeface="ヒラギノ明朝 ProN W3"/>
      </a:majorFont>
      <a:minorFont>
        <a:latin typeface="Times"/>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defRPr>
        </a:defPPr>
      </a:lstStyle>
    </a:spDef>
    <a:ln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23762</TotalTime>
  <Pages>0</Pages>
  <Words>1209</Words>
  <Characters>0</Characters>
  <Application>Microsoft Office PowerPoint</Application>
  <PresentationFormat>Custom</PresentationFormat>
  <Lines>0</Lines>
  <Paragraphs>50</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ＭＳ Ｐゴシック</vt:lpstr>
      <vt:lpstr>Arial</vt:lpstr>
      <vt:lpstr>Arial Black</vt:lpstr>
      <vt:lpstr>Times</vt:lpstr>
      <vt:lpstr>Verdana</vt:lpstr>
      <vt:lpstr>ヒラギノ明朝 ProN W3</vt:lpstr>
      <vt:lpstr>Title &amp; Bullets</vt:lpstr>
      <vt:lpstr>PowerPoint Presentation</vt:lpstr>
    </vt:vector>
  </TitlesOfParts>
  <Manager>Peter Fox</Manager>
  <Company>Rensselaer Polytechnic Institute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Social and Personal Factors in Semantic Infusion Projects</dc:subject>
  <dc:creator>Patrick West</dc:creator>
  <cp:keywords/>
  <dc:description/>
  <cp:lastModifiedBy>fragaj3</cp:lastModifiedBy>
  <cp:revision>921</cp:revision>
  <cp:lastPrinted>2017-12-12T11:03:11Z</cp:lastPrinted>
  <dcterms:created xsi:type="dcterms:W3CDTF">2010-03-16T21:47:29Z</dcterms:created>
  <dcterms:modified xsi:type="dcterms:W3CDTF">2024-04-22T04:38:36Z</dcterms:modified>
  <cp:category/>
</cp:coreProperties>
</file>